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4"/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DM Sans Medium"/>
      <p:regular r:id="rId22"/>
      <p:bold r:id="rId23"/>
      <p:italic r:id="rId24"/>
      <p:boldItalic r:id="rId25"/>
    </p:embeddedFont>
    <p:embeddedFont>
      <p:font typeface="DM Sans ExtraBold"/>
      <p:bold r:id="rId26"/>
      <p:boldItalic r:id="rId27"/>
    </p:embeddedFont>
    <p:embeddedFont>
      <p:font typeface="DM Sans Light"/>
      <p:regular r:id="rId28"/>
      <p:bold r:id="rId29"/>
      <p:italic r:id="rId30"/>
      <p:boldItalic r:id="rId31"/>
    </p:embeddedFont>
    <p:embeddedFont>
      <p:font typeface="DM Sans SemiBold"/>
      <p:regular r:id="rId32"/>
      <p:bold r:id="rId33"/>
      <p:italic r:id="rId34"/>
      <p:boldItalic r:id="rId35"/>
    </p:embeddedFont>
    <p:embeddedFont>
      <p:font typeface="DM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DMSansMedium-regular.fntdata"/><Relationship Id="rId21" Type="http://schemas.openxmlformats.org/officeDocument/2006/relationships/slide" Target="slides/slide15.xml"/><Relationship Id="rId24" Type="http://schemas.openxmlformats.org/officeDocument/2006/relationships/font" Target="fonts/DMSansMedium-italic.fntdata"/><Relationship Id="rId23" Type="http://schemas.openxmlformats.org/officeDocument/2006/relationships/font" Target="fonts/DMSansMedium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DMSansExtraBold-bold.fntdata"/><Relationship Id="rId25" Type="http://schemas.openxmlformats.org/officeDocument/2006/relationships/font" Target="fonts/DMSansMedium-boldItalic.fntdata"/><Relationship Id="rId28" Type="http://schemas.openxmlformats.org/officeDocument/2006/relationships/font" Target="fonts/DMSansLight-regular.fntdata"/><Relationship Id="rId27" Type="http://schemas.openxmlformats.org/officeDocument/2006/relationships/font" Target="fonts/DMSansExtraBold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DMSans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MSansLight-boldItalic.fntdata"/><Relationship Id="rId30" Type="http://schemas.openxmlformats.org/officeDocument/2006/relationships/font" Target="fonts/DMSansLight-italic.fntdata"/><Relationship Id="rId11" Type="http://schemas.openxmlformats.org/officeDocument/2006/relationships/slide" Target="slides/slide5.xml"/><Relationship Id="rId33" Type="http://schemas.openxmlformats.org/officeDocument/2006/relationships/font" Target="fonts/DMSansSemiBold-bold.fntdata"/><Relationship Id="rId10" Type="http://schemas.openxmlformats.org/officeDocument/2006/relationships/slide" Target="slides/slide4.xml"/><Relationship Id="rId32" Type="http://schemas.openxmlformats.org/officeDocument/2006/relationships/font" Target="fonts/DMSans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DMSansSemiBold-boldItalic.fntdata"/><Relationship Id="rId12" Type="http://schemas.openxmlformats.org/officeDocument/2006/relationships/slide" Target="slides/slide6.xml"/><Relationship Id="rId34" Type="http://schemas.openxmlformats.org/officeDocument/2006/relationships/font" Target="fonts/DMSansSemiBold-italic.fntdata"/><Relationship Id="rId15" Type="http://schemas.openxmlformats.org/officeDocument/2006/relationships/slide" Target="slides/slide9.xml"/><Relationship Id="rId37" Type="http://schemas.openxmlformats.org/officeDocument/2006/relationships/font" Target="fonts/DMSans-bold.fntdata"/><Relationship Id="rId14" Type="http://schemas.openxmlformats.org/officeDocument/2006/relationships/slide" Target="slides/slide8.xml"/><Relationship Id="rId36" Type="http://schemas.openxmlformats.org/officeDocument/2006/relationships/font" Target="fonts/DMSans-regular.fntdata"/><Relationship Id="rId17" Type="http://schemas.openxmlformats.org/officeDocument/2006/relationships/slide" Target="slides/slide11.xml"/><Relationship Id="rId39" Type="http://schemas.openxmlformats.org/officeDocument/2006/relationships/font" Target="fonts/DM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DM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SLIDES_API120863114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SLIDES_API120863114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SLIDES_API1208631141_3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SLIDES_API1208631141_3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SLIDES_API1208631141_4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SLIDES_API1208631141_4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SLIDES_API1208631141_4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SLIDES_API1208631141_4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SLIDES_API1208631141_5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SLIDES_API1208631141_5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SLIDES_API1208631141_6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SLIDES_API1208631141_6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SLIDES_API1208631141_6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SLIDES_API1208631141_6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Graphics credits: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https://www.lummi.ai/creator/patrick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https://www.lummi.ai/creator/lulu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SLIDES_API1208631141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SLIDES_API1208631141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SLIDES_API17758614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SLIDES_API17758614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SLIDES_API1208631141_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SLIDES_API1208631141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SLIDES_API1208631141_1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SLIDES_API1208631141_1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SLIDES_API1208631141_2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SLIDES_API1208631141_2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SLIDES_API1208631141_2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SLIDES_API1208631141_2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SLIDES_API1208631141_3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SLIDES_API1208631141_3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SLIDES_API1208631141_3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SLIDES_API1208631141_3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gradFill>
          <a:gsLst>
            <a:gs pos="0">
              <a:schemeClr val="lt1"/>
            </a:gs>
            <a:gs pos="85000">
              <a:schemeClr val="dk2"/>
            </a:gs>
            <a:gs pos="100000">
              <a:schemeClr val="dk2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dk2"/>
              </a:gs>
              <a:gs pos="27000">
                <a:schemeClr val="dk2"/>
              </a:gs>
              <a:gs pos="100000">
                <a:schemeClr val="accent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1143000" y="1203961"/>
            <a:ext cx="4800600" cy="23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venir"/>
              <a:buNone/>
              <a:defRPr sz="45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1144905" y="3886201"/>
            <a:ext cx="48006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8" name="Google Shape;58;p14"/>
          <p:cNvSpPr/>
          <p:nvPr>
            <p:ph idx="2" type="pic"/>
          </p:nvPr>
        </p:nvSpPr>
        <p:spPr>
          <a:xfrm>
            <a:off x="1143000" y="811531"/>
            <a:ext cx="1044000" cy="350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A">
  <p:cSld name="Title only A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1284973" y="710159"/>
            <a:ext cx="708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Divider)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rgbClr val="693B5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1284973" y="710159"/>
            <a:ext cx="708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1285875" y="1467294"/>
            <a:ext cx="4829100" cy="3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1pPr>
            <a:lvl2pPr indent="-3175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1285875" y="1939355"/>
            <a:ext cx="2514600" cy="14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venir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4003158" y="685800"/>
            <a:ext cx="4369200" cy="3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/>
            </a:lvl2pPr>
            <a:lvl3pPr indent="-3175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/>
            </a:lvl3pPr>
            <a:lvl4pPr indent="-3175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1284974" y="710159"/>
            <a:ext cx="708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venir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1285875" y="1492690"/>
            <a:ext cx="33603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1285874" y="1858815"/>
            <a:ext cx="3360300" cy="25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3" type="body"/>
          </p:nvPr>
        </p:nvSpPr>
        <p:spPr>
          <a:xfrm>
            <a:off x="4982816" y="1492690"/>
            <a:ext cx="33603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9"/>
          <p:cNvSpPr txBox="1"/>
          <p:nvPr>
            <p:ph idx="4" type="body"/>
          </p:nvPr>
        </p:nvSpPr>
        <p:spPr>
          <a:xfrm>
            <a:off x="4982816" y="1858815"/>
            <a:ext cx="3360300" cy="25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wo Section">
  <p:cSld name="3_Two Sec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1285875" y="1939355"/>
            <a:ext cx="2514600" cy="14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venir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20"/>
          <p:cNvSpPr txBox="1"/>
          <p:nvPr>
            <p:ph idx="1" type="body"/>
          </p:nvPr>
        </p:nvSpPr>
        <p:spPr>
          <a:xfrm>
            <a:off x="4146697" y="877674"/>
            <a:ext cx="4225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6" name="Google Shape;96;p20"/>
          <p:cNvSpPr txBox="1"/>
          <p:nvPr>
            <p:ph idx="2" type="body"/>
          </p:nvPr>
        </p:nvSpPr>
        <p:spPr>
          <a:xfrm>
            <a:off x="4146697" y="1220574"/>
            <a:ext cx="42258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3" type="body"/>
          </p:nvPr>
        </p:nvSpPr>
        <p:spPr>
          <a:xfrm>
            <a:off x="4146697" y="2759308"/>
            <a:ext cx="4225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8" name="Google Shape;98;p20"/>
          <p:cNvSpPr txBox="1"/>
          <p:nvPr>
            <p:ph idx="4" type="body"/>
          </p:nvPr>
        </p:nvSpPr>
        <p:spPr>
          <a:xfrm>
            <a:off x="4146697" y="3102208"/>
            <a:ext cx="42258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-3-Sections">
  <p:cSld name="Text-3-Section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1284973" y="710158"/>
            <a:ext cx="708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venir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285874" y="2033477"/>
            <a:ext cx="22632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1pPr>
            <a:lvl2pPr indent="-298450" lvl="1" marL="9144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3695810" y="2033477"/>
            <a:ext cx="22632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1pPr>
            <a:lvl2pPr indent="-298450" lvl="1" marL="9144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21"/>
          <p:cNvSpPr txBox="1"/>
          <p:nvPr>
            <p:ph idx="3" type="body"/>
          </p:nvPr>
        </p:nvSpPr>
        <p:spPr>
          <a:xfrm>
            <a:off x="6105746" y="2033477"/>
            <a:ext cx="22632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1pPr>
            <a:lvl2pPr indent="-298450" lvl="1" marL="9144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4" type="body"/>
          </p:nvPr>
        </p:nvSpPr>
        <p:spPr>
          <a:xfrm>
            <a:off x="1285875" y="1474939"/>
            <a:ext cx="2263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75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8" name="Google Shape;108;p21"/>
          <p:cNvSpPr txBox="1"/>
          <p:nvPr>
            <p:ph idx="5" type="body"/>
          </p:nvPr>
        </p:nvSpPr>
        <p:spPr>
          <a:xfrm>
            <a:off x="3695810" y="1474939"/>
            <a:ext cx="2263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75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9" name="Google Shape;109;p21"/>
          <p:cNvSpPr txBox="1"/>
          <p:nvPr>
            <p:ph idx="6" type="body"/>
          </p:nvPr>
        </p:nvSpPr>
        <p:spPr>
          <a:xfrm>
            <a:off x="6105746" y="1474939"/>
            <a:ext cx="2263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75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-3-Sections-Horizontal">
  <p:cSld name="Text-3-Sections-Horizontal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2"/>
          <p:cNvSpPr txBox="1"/>
          <p:nvPr>
            <p:ph type="title"/>
          </p:nvPr>
        </p:nvSpPr>
        <p:spPr>
          <a:xfrm>
            <a:off x="1285875" y="1939355"/>
            <a:ext cx="2514600" cy="14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venir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Sections">
  <p:cSld name="Four Section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1284974" y="710159"/>
            <a:ext cx="708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1285875" y="1498344"/>
            <a:ext cx="3291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8" name="Google Shape;118;p23"/>
          <p:cNvSpPr txBox="1"/>
          <p:nvPr>
            <p:ph idx="2" type="body"/>
          </p:nvPr>
        </p:nvSpPr>
        <p:spPr>
          <a:xfrm>
            <a:off x="1285875" y="1855967"/>
            <a:ext cx="3291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3" type="body"/>
          </p:nvPr>
        </p:nvSpPr>
        <p:spPr>
          <a:xfrm>
            <a:off x="5080635" y="1494349"/>
            <a:ext cx="3291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0" name="Google Shape;120;p23"/>
          <p:cNvSpPr txBox="1"/>
          <p:nvPr>
            <p:ph idx="4" type="body"/>
          </p:nvPr>
        </p:nvSpPr>
        <p:spPr>
          <a:xfrm>
            <a:off x="5080635" y="1855967"/>
            <a:ext cx="3291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3"/>
          <p:cNvSpPr txBox="1"/>
          <p:nvPr>
            <p:ph idx="5" type="body"/>
          </p:nvPr>
        </p:nvSpPr>
        <p:spPr>
          <a:xfrm>
            <a:off x="1285875" y="2959357"/>
            <a:ext cx="3291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5" name="Google Shape;125;p23"/>
          <p:cNvSpPr txBox="1"/>
          <p:nvPr>
            <p:ph idx="6" type="body"/>
          </p:nvPr>
        </p:nvSpPr>
        <p:spPr>
          <a:xfrm>
            <a:off x="1285875" y="3298262"/>
            <a:ext cx="3291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7" type="body"/>
          </p:nvPr>
        </p:nvSpPr>
        <p:spPr>
          <a:xfrm>
            <a:off x="5080635" y="2955362"/>
            <a:ext cx="3291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7" name="Google Shape;127;p23"/>
          <p:cNvSpPr txBox="1"/>
          <p:nvPr>
            <p:ph idx="8" type="body"/>
          </p:nvPr>
        </p:nvSpPr>
        <p:spPr>
          <a:xfrm>
            <a:off x="5080635" y="3303554"/>
            <a:ext cx="3291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Sections">
  <p:cSld name="4-Section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1284974" y="710158"/>
            <a:ext cx="708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1285875" y="2177404"/>
            <a:ext cx="1645800" cy="23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2" type="body"/>
          </p:nvPr>
        </p:nvSpPr>
        <p:spPr>
          <a:xfrm>
            <a:off x="3099435" y="2177404"/>
            <a:ext cx="1645800" cy="23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4"/>
          <p:cNvSpPr txBox="1"/>
          <p:nvPr>
            <p:ph idx="3" type="body"/>
          </p:nvPr>
        </p:nvSpPr>
        <p:spPr>
          <a:xfrm>
            <a:off x="1285875" y="1602858"/>
            <a:ext cx="16458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6" name="Google Shape;136;p24"/>
          <p:cNvSpPr txBox="1"/>
          <p:nvPr>
            <p:ph idx="4" type="body"/>
          </p:nvPr>
        </p:nvSpPr>
        <p:spPr>
          <a:xfrm>
            <a:off x="3099435" y="1602858"/>
            <a:ext cx="16458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7" name="Google Shape;137;p24"/>
          <p:cNvSpPr txBox="1"/>
          <p:nvPr>
            <p:ph idx="5" type="body"/>
          </p:nvPr>
        </p:nvSpPr>
        <p:spPr>
          <a:xfrm>
            <a:off x="4912995" y="2177404"/>
            <a:ext cx="1645800" cy="23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6" type="body"/>
          </p:nvPr>
        </p:nvSpPr>
        <p:spPr>
          <a:xfrm>
            <a:off x="6726555" y="2177404"/>
            <a:ext cx="1645800" cy="23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7" type="body"/>
          </p:nvPr>
        </p:nvSpPr>
        <p:spPr>
          <a:xfrm>
            <a:off x="4912995" y="1602858"/>
            <a:ext cx="16458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0" name="Google Shape;140;p24"/>
          <p:cNvSpPr txBox="1"/>
          <p:nvPr>
            <p:ph idx="8" type="body"/>
          </p:nvPr>
        </p:nvSpPr>
        <p:spPr>
          <a:xfrm>
            <a:off x="6726555" y="1602858"/>
            <a:ext cx="16458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Sections">
  <p:cSld name="6 Sections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1284974" y="710158"/>
            <a:ext cx="708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1285875" y="1478969"/>
            <a:ext cx="2263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285875" y="1842827"/>
            <a:ext cx="22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5"/>
          <p:cNvSpPr txBox="1"/>
          <p:nvPr>
            <p:ph idx="3" type="body"/>
          </p:nvPr>
        </p:nvSpPr>
        <p:spPr>
          <a:xfrm>
            <a:off x="1285875" y="2999788"/>
            <a:ext cx="2263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9" name="Google Shape;149;p25"/>
          <p:cNvSpPr txBox="1"/>
          <p:nvPr>
            <p:ph idx="4" type="body"/>
          </p:nvPr>
        </p:nvSpPr>
        <p:spPr>
          <a:xfrm>
            <a:off x="1285875" y="3382367"/>
            <a:ext cx="22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5" type="body"/>
          </p:nvPr>
        </p:nvSpPr>
        <p:spPr>
          <a:xfrm>
            <a:off x="3697605" y="1478969"/>
            <a:ext cx="2263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1" name="Google Shape;151;p25"/>
          <p:cNvSpPr txBox="1"/>
          <p:nvPr>
            <p:ph idx="6" type="body"/>
          </p:nvPr>
        </p:nvSpPr>
        <p:spPr>
          <a:xfrm>
            <a:off x="3697605" y="1842827"/>
            <a:ext cx="22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7" type="body"/>
          </p:nvPr>
        </p:nvSpPr>
        <p:spPr>
          <a:xfrm>
            <a:off x="3697605" y="2999788"/>
            <a:ext cx="2263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3" name="Google Shape;153;p25"/>
          <p:cNvSpPr txBox="1"/>
          <p:nvPr>
            <p:ph idx="8" type="body"/>
          </p:nvPr>
        </p:nvSpPr>
        <p:spPr>
          <a:xfrm>
            <a:off x="3697605" y="3387736"/>
            <a:ext cx="22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9" type="body"/>
          </p:nvPr>
        </p:nvSpPr>
        <p:spPr>
          <a:xfrm>
            <a:off x="6109335" y="1478969"/>
            <a:ext cx="2263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5" name="Google Shape;155;p25"/>
          <p:cNvSpPr txBox="1"/>
          <p:nvPr>
            <p:ph idx="13" type="body"/>
          </p:nvPr>
        </p:nvSpPr>
        <p:spPr>
          <a:xfrm>
            <a:off x="6109335" y="1842827"/>
            <a:ext cx="22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4" type="body"/>
          </p:nvPr>
        </p:nvSpPr>
        <p:spPr>
          <a:xfrm>
            <a:off x="6109335" y="2999788"/>
            <a:ext cx="2263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7" name="Google Shape;157;p25"/>
          <p:cNvSpPr txBox="1"/>
          <p:nvPr>
            <p:ph idx="15" type="body"/>
          </p:nvPr>
        </p:nvSpPr>
        <p:spPr>
          <a:xfrm>
            <a:off x="6109335" y="3382367"/>
            <a:ext cx="22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xt Image">
  <p:cSld name="1_Text Image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dk2"/>
              </a:gs>
              <a:gs pos="27000">
                <a:schemeClr val="dk2"/>
              </a:gs>
              <a:gs pos="100000">
                <a:schemeClr val="accent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0" name="Google Shape;160;p26"/>
          <p:cNvSpPr txBox="1"/>
          <p:nvPr>
            <p:ph type="title"/>
          </p:nvPr>
        </p:nvSpPr>
        <p:spPr>
          <a:xfrm>
            <a:off x="1284973" y="710159"/>
            <a:ext cx="3379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venir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1285875" y="1747794"/>
            <a:ext cx="33798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sz="1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5" name="Google Shape;165;p26"/>
          <p:cNvSpPr txBox="1"/>
          <p:nvPr>
            <p:ph idx="2" type="body"/>
          </p:nvPr>
        </p:nvSpPr>
        <p:spPr>
          <a:xfrm>
            <a:off x="1285875" y="2096200"/>
            <a:ext cx="3379800" cy="23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lt2"/>
                </a:solidFill>
              </a:defRPr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lt2"/>
                </a:solidFill>
              </a:defRPr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lt2"/>
                </a:solidFill>
              </a:defRPr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lt2"/>
                </a:solidFill>
              </a:defRPr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lt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ext Image">
  <p:cSld name="2_Text Image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85000">
                <a:schemeClr val="dk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4569515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9" name="Google Shape;169;p27"/>
          <p:cNvSpPr txBox="1"/>
          <p:nvPr>
            <p:ph type="title"/>
          </p:nvPr>
        </p:nvSpPr>
        <p:spPr>
          <a:xfrm>
            <a:off x="1284974" y="710159"/>
            <a:ext cx="708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27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7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7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329629" y="1355550"/>
            <a:ext cx="42153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4" name="Google Shape;174;p27"/>
          <p:cNvSpPr txBox="1"/>
          <p:nvPr>
            <p:ph idx="2" type="body"/>
          </p:nvPr>
        </p:nvSpPr>
        <p:spPr>
          <a:xfrm>
            <a:off x="4329629" y="2029968"/>
            <a:ext cx="4215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2 Sections">
  <p:cSld name="Image 2 Sections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1284974" y="710158"/>
            <a:ext cx="708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1305761" y="2812087"/>
            <a:ext cx="3291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8" name="Google Shape;178;p28"/>
          <p:cNvSpPr txBox="1"/>
          <p:nvPr>
            <p:ph idx="2" type="body"/>
          </p:nvPr>
        </p:nvSpPr>
        <p:spPr>
          <a:xfrm>
            <a:off x="1305761" y="327690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9" name="Google Shape;179;p28"/>
          <p:cNvSpPr txBox="1"/>
          <p:nvPr>
            <p:ph idx="3" type="body"/>
          </p:nvPr>
        </p:nvSpPr>
        <p:spPr>
          <a:xfrm>
            <a:off x="5080635" y="2812087"/>
            <a:ext cx="3291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0" name="Google Shape;180;p28"/>
          <p:cNvSpPr txBox="1"/>
          <p:nvPr>
            <p:ph idx="4" type="body"/>
          </p:nvPr>
        </p:nvSpPr>
        <p:spPr>
          <a:xfrm>
            <a:off x="5080635" y="327690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8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8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xt 2 Sections Horizontal">
  <p:cSld name="1_Text 2 Sections Horizontal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1284973" y="710158"/>
            <a:ext cx="708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venir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29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9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9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5179695" y="1471163"/>
            <a:ext cx="31944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0" name="Google Shape;190;p29"/>
          <p:cNvSpPr txBox="1"/>
          <p:nvPr>
            <p:ph idx="2" type="body"/>
          </p:nvPr>
        </p:nvSpPr>
        <p:spPr>
          <a:xfrm>
            <a:off x="5179695" y="3070723"/>
            <a:ext cx="31944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" name="Google Shape;191;p29"/>
          <p:cNvSpPr txBox="1"/>
          <p:nvPr>
            <p:ph idx="3" type="body"/>
          </p:nvPr>
        </p:nvSpPr>
        <p:spPr>
          <a:xfrm>
            <a:off x="3410712" y="1471163"/>
            <a:ext cx="16872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2" name="Google Shape;192;p29"/>
          <p:cNvSpPr txBox="1"/>
          <p:nvPr>
            <p:ph idx="4" type="body"/>
          </p:nvPr>
        </p:nvSpPr>
        <p:spPr>
          <a:xfrm>
            <a:off x="3410712" y="3069362"/>
            <a:ext cx="16872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3 Sections">
  <p:cSld name="Image 3 Sections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1284974" y="710159"/>
            <a:ext cx="708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1285875" y="3082290"/>
            <a:ext cx="23316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6" name="Google Shape;196;p30"/>
          <p:cNvSpPr txBox="1"/>
          <p:nvPr>
            <p:ph idx="2" type="body"/>
          </p:nvPr>
        </p:nvSpPr>
        <p:spPr>
          <a:xfrm>
            <a:off x="3806190" y="3085843"/>
            <a:ext cx="23316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" name="Google Shape;197;p30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0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0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30"/>
          <p:cNvSpPr txBox="1"/>
          <p:nvPr>
            <p:ph idx="3" type="body"/>
          </p:nvPr>
        </p:nvSpPr>
        <p:spPr>
          <a:xfrm>
            <a:off x="6326505" y="3082290"/>
            <a:ext cx="23316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1" name="Google Shape;201;p30"/>
          <p:cNvSpPr txBox="1"/>
          <p:nvPr>
            <p:ph idx="4" type="body"/>
          </p:nvPr>
        </p:nvSpPr>
        <p:spPr>
          <a:xfrm>
            <a:off x="1285875" y="2571750"/>
            <a:ext cx="233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02" name="Google Shape;202;p30"/>
          <p:cNvSpPr txBox="1"/>
          <p:nvPr>
            <p:ph idx="5" type="body"/>
          </p:nvPr>
        </p:nvSpPr>
        <p:spPr>
          <a:xfrm>
            <a:off x="3806190" y="2575303"/>
            <a:ext cx="233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03" name="Google Shape;203;p30"/>
          <p:cNvSpPr txBox="1"/>
          <p:nvPr>
            <p:ph idx="6" type="body"/>
          </p:nvPr>
        </p:nvSpPr>
        <p:spPr>
          <a:xfrm>
            <a:off x="6326505" y="2571750"/>
            <a:ext cx="233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Sections-Horizontal">
  <p:cSld name="4-Sections-Horizontal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1284974" y="710158"/>
            <a:ext cx="708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6" name="Google Shape;206;p31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1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1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3460432" y="1643894"/>
            <a:ext cx="4913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0" name="Google Shape;210;p31"/>
          <p:cNvSpPr txBox="1"/>
          <p:nvPr>
            <p:ph idx="2" type="body"/>
          </p:nvPr>
        </p:nvSpPr>
        <p:spPr>
          <a:xfrm>
            <a:off x="3460430" y="2393930"/>
            <a:ext cx="4913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1" name="Google Shape;211;p31"/>
          <p:cNvSpPr txBox="1"/>
          <p:nvPr>
            <p:ph idx="3" type="body"/>
          </p:nvPr>
        </p:nvSpPr>
        <p:spPr>
          <a:xfrm>
            <a:off x="3460430" y="3143966"/>
            <a:ext cx="4913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4" type="body"/>
          </p:nvPr>
        </p:nvSpPr>
        <p:spPr>
          <a:xfrm>
            <a:off x="1285875" y="1643894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3" name="Google Shape;213;p31"/>
          <p:cNvSpPr txBox="1"/>
          <p:nvPr>
            <p:ph idx="5" type="body"/>
          </p:nvPr>
        </p:nvSpPr>
        <p:spPr>
          <a:xfrm>
            <a:off x="1285872" y="2393930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4" name="Google Shape;214;p31"/>
          <p:cNvSpPr txBox="1"/>
          <p:nvPr>
            <p:ph idx="6" type="body"/>
          </p:nvPr>
        </p:nvSpPr>
        <p:spPr>
          <a:xfrm>
            <a:off x="1285872" y="3143966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5" name="Google Shape;215;p31"/>
          <p:cNvSpPr txBox="1"/>
          <p:nvPr>
            <p:ph idx="7" type="body"/>
          </p:nvPr>
        </p:nvSpPr>
        <p:spPr>
          <a:xfrm>
            <a:off x="3459528" y="3894002"/>
            <a:ext cx="4913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6" name="Google Shape;216;p31"/>
          <p:cNvSpPr txBox="1"/>
          <p:nvPr>
            <p:ph idx="8" type="body"/>
          </p:nvPr>
        </p:nvSpPr>
        <p:spPr>
          <a:xfrm>
            <a:off x="1284971" y="3894002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">
  <p:cSld name="Metrics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1285875" y="1793160"/>
            <a:ext cx="1724700" cy="17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venir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9" name="Google Shape;219;p32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2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2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6076140" y="595314"/>
            <a:ext cx="25821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3" name="Google Shape;223;p32"/>
          <p:cNvSpPr txBox="1"/>
          <p:nvPr>
            <p:ph idx="2" type="body"/>
          </p:nvPr>
        </p:nvSpPr>
        <p:spPr>
          <a:xfrm>
            <a:off x="6076141" y="1614020"/>
            <a:ext cx="25821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4" name="Google Shape;224;p32"/>
          <p:cNvSpPr txBox="1"/>
          <p:nvPr>
            <p:ph idx="3" type="body"/>
          </p:nvPr>
        </p:nvSpPr>
        <p:spPr>
          <a:xfrm>
            <a:off x="6076141" y="2632725"/>
            <a:ext cx="25821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5" name="Google Shape;225;p32"/>
          <p:cNvSpPr txBox="1"/>
          <p:nvPr>
            <p:ph idx="4" type="body"/>
          </p:nvPr>
        </p:nvSpPr>
        <p:spPr>
          <a:xfrm>
            <a:off x="3305561" y="586588"/>
            <a:ext cx="26379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6" name="Google Shape;226;p32"/>
          <p:cNvSpPr txBox="1"/>
          <p:nvPr>
            <p:ph idx="5" type="body"/>
          </p:nvPr>
        </p:nvSpPr>
        <p:spPr>
          <a:xfrm>
            <a:off x="3305561" y="1608202"/>
            <a:ext cx="26379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7" name="Google Shape;227;p32"/>
          <p:cNvSpPr txBox="1"/>
          <p:nvPr>
            <p:ph idx="6" type="body"/>
          </p:nvPr>
        </p:nvSpPr>
        <p:spPr>
          <a:xfrm>
            <a:off x="3305561" y="2629816"/>
            <a:ext cx="26379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8" name="Google Shape;228;p32"/>
          <p:cNvSpPr txBox="1"/>
          <p:nvPr>
            <p:ph idx="7" type="body"/>
          </p:nvPr>
        </p:nvSpPr>
        <p:spPr>
          <a:xfrm>
            <a:off x="6076141" y="3651431"/>
            <a:ext cx="25821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9" name="Google Shape;229;p32"/>
          <p:cNvSpPr txBox="1"/>
          <p:nvPr>
            <p:ph idx="8" type="body"/>
          </p:nvPr>
        </p:nvSpPr>
        <p:spPr>
          <a:xfrm>
            <a:off x="3305561" y="3651431"/>
            <a:ext cx="26379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and Title only A">
  <p:cSld name="Chapter and Title only A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1284974" y="710158"/>
            <a:ext cx="708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venir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2" name="Google Shape;232;p33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3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3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hapter and Title only C">
  <p:cSld name="1_Chapter and Title only C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1285875" y="1939355"/>
            <a:ext cx="2514600" cy="14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venir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7" name="Google Shape;237;p34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34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4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A">
  <p:cSld name="Blank A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dk2"/>
              </a:gs>
              <a:gs pos="27000">
                <a:schemeClr val="dk2"/>
              </a:gs>
              <a:gs pos="100000">
                <a:schemeClr val="accent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A 1">
  <p:cSld name="Blank A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chemeClr val="dk2"/>
              </a:gs>
              <a:gs pos="27000">
                <a:schemeClr val="dk2"/>
              </a:gs>
              <a:gs pos="100000">
                <a:schemeClr val="accent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4" name="Google Shape;244;p3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 B">
  <p:cSld name="1_Blank B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7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7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714375" y="685800"/>
            <a:ext cx="2829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rm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venir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38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8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8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4" name="Google Shape;254;p38"/>
          <p:cNvPicPr preferRelativeResize="0"/>
          <p:nvPr>
            <p:ph idx="2" type="pic"/>
          </p:nvPr>
        </p:nvPicPr>
        <p:blipFill/>
        <p:spPr>
          <a:xfrm>
            <a:off x="871099" y="1201078"/>
            <a:ext cx="1035300" cy="1035300"/>
          </a:xfrm>
          <a:prstGeom prst="ellipse">
            <a:avLst/>
          </a:prstGeom>
          <a:blipFill rotWithShape="1">
            <a:blip r:embed="rId2">
              <a:alphaModFix amt="7409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55" name="Google Shape;255;p38"/>
          <p:cNvSpPr txBox="1"/>
          <p:nvPr>
            <p:ph idx="1" type="body"/>
          </p:nvPr>
        </p:nvSpPr>
        <p:spPr>
          <a:xfrm>
            <a:off x="428625" y="2326944"/>
            <a:ext cx="1920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56" name="Google Shape;256;p38"/>
          <p:cNvSpPr txBox="1"/>
          <p:nvPr>
            <p:ph idx="3" type="body"/>
          </p:nvPr>
        </p:nvSpPr>
        <p:spPr>
          <a:xfrm>
            <a:off x="428625" y="2570930"/>
            <a:ext cx="1920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57" name="Google Shape;257;p38"/>
          <p:cNvSpPr txBox="1"/>
          <p:nvPr>
            <p:ph idx="4" type="body"/>
          </p:nvPr>
        </p:nvSpPr>
        <p:spPr>
          <a:xfrm>
            <a:off x="2550796" y="2326944"/>
            <a:ext cx="1920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58" name="Google Shape;258;p38"/>
          <p:cNvSpPr txBox="1"/>
          <p:nvPr>
            <p:ph idx="5" type="body"/>
          </p:nvPr>
        </p:nvSpPr>
        <p:spPr>
          <a:xfrm>
            <a:off x="2550796" y="2570930"/>
            <a:ext cx="1920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59" name="Google Shape;259;p38"/>
          <p:cNvSpPr txBox="1"/>
          <p:nvPr>
            <p:ph idx="6" type="body"/>
          </p:nvPr>
        </p:nvSpPr>
        <p:spPr>
          <a:xfrm>
            <a:off x="4672966" y="2326944"/>
            <a:ext cx="1920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60" name="Google Shape;260;p38"/>
          <p:cNvSpPr txBox="1"/>
          <p:nvPr>
            <p:ph idx="7" type="body"/>
          </p:nvPr>
        </p:nvSpPr>
        <p:spPr>
          <a:xfrm>
            <a:off x="4672966" y="2570930"/>
            <a:ext cx="1920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61" name="Google Shape;261;p38"/>
          <p:cNvSpPr txBox="1"/>
          <p:nvPr>
            <p:ph idx="8" type="body"/>
          </p:nvPr>
        </p:nvSpPr>
        <p:spPr>
          <a:xfrm>
            <a:off x="6795137" y="2326944"/>
            <a:ext cx="1920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62" name="Google Shape;262;p38"/>
          <p:cNvSpPr txBox="1"/>
          <p:nvPr>
            <p:ph idx="9" type="body"/>
          </p:nvPr>
        </p:nvSpPr>
        <p:spPr>
          <a:xfrm>
            <a:off x="6795137" y="2570930"/>
            <a:ext cx="1920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pic>
        <p:nvPicPr>
          <p:cNvPr id="263" name="Google Shape;263;p38"/>
          <p:cNvPicPr preferRelativeResize="0"/>
          <p:nvPr>
            <p:ph idx="13" type="pic"/>
          </p:nvPr>
        </p:nvPicPr>
        <p:blipFill/>
        <p:spPr>
          <a:xfrm>
            <a:off x="2993270" y="1201078"/>
            <a:ext cx="1035300" cy="1035300"/>
          </a:xfrm>
          <a:prstGeom prst="ellipse">
            <a:avLst/>
          </a:prstGeom>
          <a:blipFill rotWithShape="1">
            <a:blip r:embed="rId2">
              <a:alphaModFix amt="74090"/>
            </a:blip>
            <a:stretch>
              <a:fillRect b="0" l="0" r="0" t="0"/>
            </a:stretch>
          </a:blipFill>
          <a:ln>
            <a:noFill/>
          </a:ln>
        </p:spPr>
      </p:pic>
      <p:pic>
        <p:nvPicPr>
          <p:cNvPr id="264" name="Google Shape;264;p38"/>
          <p:cNvPicPr preferRelativeResize="0"/>
          <p:nvPr>
            <p:ph idx="14" type="pic"/>
          </p:nvPr>
        </p:nvPicPr>
        <p:blipFill/>
        <p:spPr>
          <a:xfrm>
            <a:off x="5115440" y="1201078"/>
            <a:ext cx="1035300" cy="1035300"/>
          </a:xfrm>
          <a:prstGeom prst="ellipse">
            <a:avLst/>
          </a:prstGeom>
          <a:blipFill rotWithShape="1">
            <a:blip r:embed="rId2">
              <a:alphaModFix amt="74090"/>
            </a:blip>
            <a:stretch>
              <a:fillRect b="0" l="0" r="0" t="0"/>
            </a:stretch>
          </a:blipFill>
          <a:ln>
            <a:noFill/>
          </a:ln>
        </p:spPr>
      </p:pic>
      <p:pic>
        <p:nvPicPr>
          <p:cNvPr id="265" name="Google Shape;265;p38"/>
          <p:cNvPicPr preferRelativeResize="0"/>
          <p:nvPr>
            <p:ph idx="15" type="pic"/>
          </p:nvPr>
        </p:nvPicPr>
        <p:blipFill/>
        <p:spPr>
          <a:xfrm>
            <a:off x="7237610" y="1201078"/>
            <a:ext cx="1035300" cy="1035300"/>
          </a:xfrm>
          <a:prstGeom prst="ellipse">
            <a:avLst/>
          </a:prstGeom>
          <a:blipFill rotWithShape="1">
            <a:blip r:embed="rId2">
              <a:alphaModFix amt="74090"/>
            </a:blip>
            <a:stretch>
              <a:fillRect b="0" l="0" r="0" t="0"/>
            </a:stretch>
          </a:blipFill>
          <a:ln>
            <a:noFill/>
          </a:ln>
        </p:spPr>
      </p:pic>
      <p:pic>
        <p:nvPicPr>
          <p:cNvPr id="266" name="Google Shape;266;p38"/>
          <p:cNvPicPr preferRelativeResize="0"/>
          <p:nvPr>
            <p:ph idx="16" type="pic"/>
          </p:nvPr>
        </p:nvPicPr>
        <p:blipFill/>
        <p:spPr>
          <a:xfrm>
            <a:off x="871099" y="2992074"/>
            <a:ext cx="1035300" cy="1035300"/>
          </a:xfrm>
          <a:prstGeom prst="ellipse">
            <a:avLst/>
          </a:prstGeom>
          <a:blipFill rotWithShape="1">
            <a:blip r:embed="rId2">
              <a:alphaModFix amt="7409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67" name="Google Shape;267;p38"/>
          <p:cNvSpPr txBox="1"/>
          <p:nvPr>
            <p:ph idx="17" type="body"/>
          </p:nvPr>
        </p:nvSpPr>
        <p:spPr>
          <a:xfrm>
            <a:off x="428625" y="4138691"/>
            <a:ext cx="1920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68" name="Google Shape;268;p38"/>
          <p:cNvSpPr txBox="1"/>
          <p:nvPr>
            <p:ph idx="18" type="body"/>
          </p:nvPr>
        </p:nvSpPr>
        <p:spPr>
          <a:xfrm>
            <a:off x="428625" y="4382678"/>
            <a:ext cx="1920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69" name="Google Shape;269;p38"/>
          <p:cNvSpPr txBox="1"/>
          <p:nvPr>
            <p:ph idx="19" type="body"/>
          </p:nvPr>
        </p:nvSpPr>
        <p:spPr>
          <a:xfrm>
            <a:off x="2550796" y="4138691"/>
            <a:ext cx="1920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0" name="Google Shape;270;p38"/>
          <p:cNvSpPr txBox="1"/>
          <p:nvPr>
            <p:ph idx="20" type="body"/>
          </p:nvPr>
        </p:nvSpPr>
        <p:spPr>
          <a:xfrm>
            <a:off x="2550796" y="4382678"/>
            <a:ext cx="1920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1" name="Google Shape;271;p38"/>
          <p:cNvSpPr txBox="1"/>
          <p:nvPr>
            <p:ph idx="21" type="body"/>
          </p:nvPr>
        </p:nvSpPr>
        <p:spPr>
          <a:xfrm>
            <a:off x="4672966" y="4138691"/>
            <a:ext cx="1920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2" name="Google Shape;272;p38"/>
          <p:cNvSpPr txBox="1"/>
          <p:nvPr>
            <p:ph idx="22" type="body"/>
          </p:nvPr>
        </p:nvSpPr>
        <p:spPr>
          <a:xfrm>
            <a:off x="4672966" y="4382678"/>
            <a:ext cx="1920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3" name="Google Shape;273;p38"/>
          <p:cNvSpPr txBox="1"/>
          <p:nvPr>
            <p:ph idx="23" type="body"/>
          </p:nvPr>
        </p:nvSpPr>
        <p:spPr>
          <a:xfrm>
            <a:off x="6795137" y="4138691"/>
            <a:ext cx="1920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4" name="Google Shape;274;p38"/>
          <p:cNvSpPr txBox="1"/>
          <p:nvPr>
            <p:ph idx="24" type="body"/>
          </p:nvPr>
        </p:nvSpPr>
        <p:spPr>
          <a:xfrm>
            <a:off x="6795137" y="4382678"/>
            <a:ext cx="1920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pic>
        <p:nvPicPr>
          <p:cNvPr id="275" name="Google Shape;275;p38"/>
          <p:cNvPicPr preferRelativeResize="0"/>
          <p:nvPr>
            <p:ph idx="25" type="pic"/>
          </p:nvPr>
        </p:nvPicPr>
        <p:blipFill/>
        <p:spPr>
          <a:xfrm>
            <a:off x="2993270" y="2992074"/>
            <a:ext cx="1035300" cy="1035300"/>
          </a:xfrm>
          <a:prstGeom prst="ellipse">
            <a:avLst/>
          </a:prstGeom>
          <a:blipFill rotWithShape="1">
            <a:blip r:embed="rId2">
              <a:alphaModFix amt="74090"/>
            </a:blip>
            <a:stretch>
              <a:fillRect b="0" l="0" r="0" t="0"/>
            </a:stretch>
          </a:blipFill>
          <a:ln>
            <a:noFill/>
          </a:ln>
        </p:spPr>
      </p:pic>
      <p:pic>
        <p:nvPicPr>
          <p:cNvPr id="276" name="Google Shape;276;p38"/>
          <p:cNvPicPr preferRelativeResize="0"/>
          <p:nvPr>
            <p:ph idx="26" type="pic"/>
          </p:nvPr>
        </p:nvPicPr>
        <p:blipFill/>
        <p:spPr>
          <a:xfrm>
            <a:off x="5115440" y="2992074"/>
            <a:ext cx="1035300" cy="1035300"/>
          </a:xfrm>
          <a:prstGeom prst="ellipse">
            <a:avLst/>
          </a:prstGeom>
          <a:blipFill rotWithShape="1">
            <a:blip r:embed="rId2">
              <a:alphaModFix amt="74090"/>
            </a:blip>
            <a:stretch>
              <a:fillRect b="0" l="0" r="0" t="0"/>
            </a:stretch>
          </a:blipFill>
          <a:ln>
            <a:noFill/>
          </a:ln>
        </p:spPr>
      </p:pic>
      <p:pic>
        <p:nvPicPr>
          <p:cNvPr id="277" name="Google Shape;277;p38"/>
          <p:cNvPicPr preferRelativeResize="0"/>
          <p:nvPr>
            <p:ph idx="27" type="pic"/>
          </p:nvPr>
        </p:nvPicPr>
        <p:blipFill/>
        <p:spPr>
          <a:xfrm>
            <a:off x="7237610" y="2988853"/>
            <a:ext cx="1035300" cy="1035300"/>
          </a:xfrm>
          <a:prstGeom prst="ellipse">
            <a:avLst/>
          </a:prstGeom>
          <a:blipFill rotWithShape="1">
            <a:blip r:embed="rId2">
              <a:alphaModFix amt="7409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78" name="Google Shape;278;p38"/>
          <p:cNvSpPr txBox="1"/>
          <p:nvPr>
            <p:ph idx="28" type="body"/>
          </p:nvPr>
        </p:nvSpPr>
        <p:spPr>
          <a:xfrm>
            <a:off x="3257550" y="476600"/>
            <a:ext cx="54579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am">
  <p:cSld name="1_Team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idx="1" type="body"/>
          </p:nvPr>
        </p:nvSpPr>
        <p:spPr>
          <a:xfrm>
            <a:off x="5447489" y="362155"/>
            <a:ext cx="32106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1" name="Google Shape;281;p39"/>
          <p:cNvSpPr txBox="1"/>
          <p:nvPr>
            <p:ph type="title"/>
          </p:nvPr>
        </p:nvSpPr>
        <p:spPr>
          <a:xfrm>
            <a:off x="1297305" y="957841"/>
            <a:ext cx="4029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39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9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39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39"/>
          <p:cNvPicPr preferRelativeResize="0"/>
          <p:nvPr>
            <p:ph idx="2" type="pic"/>
          </p:nvPr>
        </p:nvPicPr>
        <p:blipFill/>
        <p:spPr>
          <a:xfrm>
            <a:off x="497205" y="1739674"/>
            <a:ext cx="1371600" cy="1371600"/>
          </a:xfrm>
          <a:prstGeom prst="rect">
            <a:avLst/>
          </a:prstGeom>
          <a:blipFill rotWithShape="1">
            <a:blip r:embed="rId2">
              <a:alphaModFix amt="68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86" name="Google Shape;286;p39"/>
          <p:cNvSpPr txBox="1"/>
          <p:nvPr>
            <p:ph idx="3" type="body"/>
          </p:nvPr>
        </p:nvSpPr>
        <p:spPr>
          <a:xfrm>
            <a:off x="428625" y="3178585"/>
            <a:ext cx="15087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87" name="Google Shape;287;p39"/>
          <p:cNvSpPr txBox="1"/>
          <p:nvPr>
            <p:ph idx="4" type="body"/>
          </p:nvPr>
        </p:nvSpPr>
        <p:spPr>
          <a:xfrm>
            <a:off x="428625" y="3419092"/>
            <a:ext cx="15087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88" name="Google Shape;288;p39"/>
          <p:cNvSpPr txBox="1"/>
          <p:nvPr>
            <p:ph idx="5" type="body"/>
          </p:nvPr>
        </p:nvSpPr>
        <p:spPr>
          <a:xfrm>
            <a:off x="2123123" y="3178585"/>
            <a:ext cx="15087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89" name="Google Shape;289;p39"/>
          <p:cNvSpPr txBox="1"/>
          <p:nvPr>
            <p:ph idx="6" type="body"/>
          </p:nvPr>
        </p:nvSpPr>
        <p:spPr>
          <a:xfrm>
            <a:off x="2123123" y="3419092"/>
            <a:ext cx="15087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0" name="Google Shape;290;p39"/>
          <p:cNvSpPr txBox="1"/>
          <p:nvPr>
            <p:ph idx="7" type="body"/>
          </p:nvPr>
        </p:nvSpPr>
        <p:spPr>
          <a:xfrm>
            <a:off x="3817620" y="3178585"/>
            <a:ext cx="15087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1" name="Google Shape;291;p39"/>
          <p:cNvSpPr txBox="1"/>
          <p:nvPr>
            <p:ph idx="8" type="body"/>
          </p:nvPr>
        </p:nvSpPr>
        <p:spPr>
          <a:xfrm>
            <a:off x="3817620" y="3419092"/>
            <a:ext cx="15087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2" name="Google Shape;292;p39"/>
          <p:cNvSpPr txBox="1"/>
          <p:nvPr>
            <p:ph idx="9" type="body"/>
          </p:nvPr>
        </p:nvSpPr>
        <p:spPr>
          <a:xfrm>
            <a:off x="5512118" y="3178585"/>
            <a:ext cx="15087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3" name="Google Shape;293;p39"/>
          <p:cNvSpPr txBox="1"/>
          <p:nvPr>
            <p:ph idx="13" type="body"/>
          </p:nvPr>
        </p:nvSpPr>
        <p:spPr>
          <a:xfrm>
            <a:off x="5512118" y="3419092"/>
            <a:ext cx="15087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pic>
        <p:nvPicPr>
          <p:cNvPr id="294" name="Google Shape;294;p39"/>
          <p:cNvPicPr preferRelativeResize="0"/>
          <p:nvPr>
            <p:ph idx="14" type="pic"/>
          </p:nvPr>
        </p:nvPicPr>
        <p:blipFill/>
        <p:spPr>
          <a:xfrm>
            <a:off x="2191703" y="1734431"/>
            <a:ext cx="1371600" cy="1371600"/>
          </a:xfrm>
          <a:prstGeom prst="rect">
            <a:avLst/>
          </a:prstGeom>
          <a:blipFill rotWithShape="1">
            <a:blip r:embed="rId2">
              <a:alphaModFix amt="68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95" name="Google Shape;295;p39"/>
          <p:cNvSpPr txBox="1"/>
          <p:nvPr>
            <p:ph idx="15" type="body"/>
          </p:nvPr>
        </p:nvSpPr>
        <p:spPr>
          <a:xfrm>
            <a:off x="7206615" y="3178585"/>
            <a:ext cx="15087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6" name="Google Shape;296;p39"/>
          <p:cNvSpPr txBox="1"/>
          <p:nvPr>
            <p:ph idx="16" type="body"/>
          </p:nvPr>
        </p:nvSpPr>
        <p:spPr>
          <a:xfrm>
            <a:off x="7206615" y="3419092"/>
            <a:ext cx="15087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pic>
        <p:nvPicPr>
          <p:cNvPr id="297" name="Google Shape;297;p39"/>
          <p:cNvPicPr preferRelativeResize="0"/>
          <p:nvPr>
            <p:ph idx="17" type="pic"/>
          </p:nvPr>
        </p:nvPicPr>
        <p:blipFill/>
        <p:spPr>
          <a:xfrm>
            <a:off x="3886200" y="1734431"/>
            <a:ext cx="1371600" cy="1371600"/>
          </a:xfrm>
          <a:prstGeom prst="rect">
            <a:avLst/>
          </a:prstGeom>
          <a:blipFill rotWithShape="1">
            <a:blip r:embed="rId2">
              <a:alphaModFix amt="68000"/>
            </a:blip>
            <a:stretch>
              <a:fillRect b="0" l="0" r="0" t="0"/>
            </a:stretch>
          </a:blipFill>
          <a:ln>
            <a:noFill/>
          </a:ln>
        </p:spPr>
      </p:pic>
      <p:pic>
        <p:nvPicPr>
          <p:cNvPr id="298" name="Google Shape;298;p39"/>
          <p:cNvPicPr preferRelativeResize="0"/>
          <p:nvPr>
            <p:ph idx="18" type="pic"/>
          </p:nvPr>
        </p:nvPicPr>
        <p:blipFill/>
        <p:spPr>
          <a:xfrm>
            <a:off x="5580697" y="1734431"/>
            <a:ext cx="1371600" cy="1371600"/>
          </a:xfrm>
          <a:prstGeom prst="rect">
            <a:avLst/>
          </a:prstGeom>
          <a:blipFill rotWithShape="1">
            <a:blip r:embed="rId2">
              <a:alphaModFix amt="68000"/>
            </a:blip>
            <a:stretch>
              <a:fillRect b="0" l="0" r="0" t="0"/>
            </a:stretch>
          </a:blipFill>
          <a:ln>
            <a:noFill/>
          </a:ln>
        </p:spPr>
      </p:pic>
      <p:pic>
        <p:nvPicPr>
          <p:cNvPr id="299" name="Google Shape;299;p39"/>
          <p:cNvPicPr preferRelativeResize="0"/>
          <p:nvPr>
            <p:ph idx="19" type="pic"/>
          </p:nvPr>
        </p:nvPicPr>
        <p:blipFill/>
        <p:spPr>
          <a:xfrm>
            <a:off x="7275195" y="1740058"/>
            <a:ext cx="1371600" cy="1371600"/>
          </a:xfrm>
          <a:prstGeom prst="rect">
            <a:avLst/>
          </a:prstGeom>
          <a:blipFill rotWithShape="1">
            <a:blip r:embed="rId2">
              <a:alphaModFix amt="68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300" name="Google Shape;300;p39"/>
          <p:cNvSpPr txBox="1"/>
          <p:nvPr>
            <p:ph idx="20" type="body"/>
          </p:nvPr>
        </p:nvSpPr>
        <p:spPr>
          <a:xfrm>
            <a:off x="428625" y="3784264"/>
            <a:ext cx="15087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sz="11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01" name="Google Shape;301;p39"/>
          <p:cNvSpPr txBox="1"/>
          <p:nvPr>
            <p:ph idx="21" type="body"/>
          </p:nvPr>
        </p:nvSpPr>
        <p:spPr>
          <a:xfrm>
            <a:off x="2123672" y="3784264"/>
            <a:ext cx="15087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sz="11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02" name="Google Shape;302;p39"/>
          <p:cNvSpPr txBox="1"/>
          <p:nvPr>
            <p:ph idx="22" type="body"/>
          </p:nvPr>
        </p:nvSpPr>
        <p:spPr>
          <a:xfrm>
            <a:off x="3818718" y="3784264"/>
            <a:ext cx="15087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sz="11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03" name="Google Shape;303;p39"/>
          <p:cNvSpPr txBox="1"/>
          <p:nvPr>
            <p:ph idx="23" type="body"/>
          </p:nvPr>
        </p:nvSpPr>
        <p:spPr>
          <a:xfrm>
            <a:off x="5513765" y="3784264"/>
            <a:ext cx="15087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sz="11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04" name="Google Shape;304;p39"/>
          <p:cNvSpPr txBox="1"/>
          <p:nvPr>
            <p:ph idx="24" type="body"/>
          </p:nvPr>
        </p:nvSpPr>
        <p:spPr>
          <a:xfrm>
            <a:off x="7208811" y="3784264"/>
            <a:ext cx="15087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sz="11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pter Only C">
  <p:cSld name="Title and Chapter Only C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>
            <p:ph type="title"/>
          </p:nvPr>
        </p:nvSpPr>
        <p:spPr>
          <a:xfrm rot="-5400000">
            <a:off x="-602083" y="1286700"/>
            <a:ext cx="2227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Consolas"/>
              <a:buNone/>
              <a:defRPr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0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40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40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40"/>
          <p:cNvSpPr txBox="1"/>
          <p:nvPr>
            <p:ph idx="1" type="body"/>
          </p:nvPr>
        </p:nvSpPr>
        <p:spPr>
          <a:xfrm rot="-5400000">
            <a:off x="-565184" y="3477012"/>
            <a:ext cx="2153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-2921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175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311" name="Google Shape;311;p40"/>
          <p:cNvCxnSpPr/>
          <p:nvPr/>
        </p:nvCxnSpPr>
        <p:spPr>
          <a:xfrm>
            <a:off x="682966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Section">
  <p:cSld name="2_Two Section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type="title"/>
          </p:nvPr>
        </p:nvSpPr>
        <p:spPr>
          <a:xfrm>
            <a:off x="1284974" y="710159"/>
            <a:ext cx="708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venir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41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41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41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41"/>
          <p:cNvSpPr txBox="1"/>
          <p:nvPr>
            <p:ph idx="1" type="body"/>
          </p:nvPr>
        </p:nvSpPr>
        <p:spPr>
          <a:xfrm>
            <a:off x="1284974" y="1491209"/>
            <a:ext cx="7085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18" name="Google Shape;318;p41"/>
          <p:cNvSpPr txBox="1"/>
          <p:nvPr>
            <p:ph idx="2" type="body"/>
          </p:nvPr>
        </p:nvSpPr>
        <p:spPr>
          <a:xfrm>
            <a:off x="1713599" y="1834109"/>
            <a:ext cx="6657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9" name="Google Shape;319;p41"/>
          <p:cNvSpPr txBox="1"/>
          <p:nvPr>
            <p:ph idx="3" type="body"/>
          </p:nvPr>
        </p:nvSpPr>
        <p:spPr>
          <a:xfrm>
            <a:off x="1286777" y="2966492"/>
            <a:ext cx="7085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20" name="Google Shape;320;p41"/>
          <p:cNvSpPr txBox="1"/>
          <p:nvPr>
            <p:ph idx="4" type="body"/>
          </p:nvPr>
        </p:nvSpPr>
        <p:spPr>
          <a:xfrm>
            <a:off x="1715402" y="3309392"/>
            <a:ext cx="6657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xt 4 Bullets Horizontal">
  <p:cSld name="1_Text 4 Bullets Horizontal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/>
          <p:nvPr>
            <p:ph type="title"/>
          </p:nvPr>
        </p:nvSpPr>
        <p:spPr>
          <a:xfrm>
            <a:off x="714375" y="685800"/>
            <a:ext cx="80583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2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42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42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2"/>
          <p:cNvSpPr txBox="1"/>
          <p:nvPr>
            <p:ph idx="1" type="body"/>
          </p:nvPr>
        </p:nvSpPr>
        <p:spPr>
          <a:xfrm>
            <a:off x="371475" y="1205570"/>
            <a:ext cx="8401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7" name="Google Shape;327;p42"/>
          <p:cNvSpPr txBox="1"/>
          <p:nvPr>
            <p:ph idx="2" type="body"/>
          </p:nvPr>
        </p:nvSpPr>
        <p:spPr>
          <a:xfrm>
            <a:off x="371475" y="2016998"/>
            <a:ext cx="8401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8" name="Google Shape;328;p42"/>
          <p:cNvSpPr txBox="1"/>
          <p:nvPr>
            <p:ph idx="3" type="body"/>
          </p:nvPr>
        </p:nvSpPr>
        <p:spPr>
          <a:xfrm>
            <a:off x="371475" y="2919299"/>
            <a:ext cx="8401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9" name="Google Shape;329;p42"/>
          <p:cNvSpPr txBox="1"/>
          <p:nvPr>
            <p:ph idx="4" type="body"/>
          </p:nvPr>
        </p:nvSpPr>
        <p:spPr>
          <a:xfrm>
            <a:off x="371475" y="3806190"/>
            <a:ext cx="8401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0" name="Google Shape;330;p42"/>
          <p:cNvSpPr txBox="1"/>
          <p:nvPr>
            <p:ph idx="5" type="body"/>
          </p:nvPr>
        </p:nvSpPr>
        <p:spPr>
          <a:xfrm>
            <a:off x="714375" y="342900"/>
            <a:ext cx="3857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-2921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175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4 Bullets Grid">
  <p:cSld name="Text 4 Bullets Grid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/>
          <p:nvPr>
            <p:ph type="title"/>
          </p:nvPr>
        </p:nvSpPr>
        <p:spPr>
          <a:xfrm>
            <a:off x="714375" y="685800"/>
            <a:ext cx="8058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43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43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43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43"/>
          <p:cNvSpPr txBox="1"/>
          <p:nvPr>
            <p:ph idx="1" type="body"/>
          </p:nvPr>
        </p:nvSpPr>
        <p:spPr>
          <a:xfrm>
            <a:off x="4572000" y="1200150"/>
            <a:ext cx="40461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7" name="Google Shape;337;p43"/>
          <p:cNvSpPr txBox="1"/>
          <p:nvPr>
            <p:ph idx="2" type="body"/>
          </p:nvPr>
        </p:nvSpPr>
        <p:spPr>
          <a:xfrm>
            <a:off x="4572000" y="2983230"/>
            <a:ext cx="40461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8" name="Google Shape;338;p43"/>
          <p:cNvSpPr txBox="1"/>
          <p:nvPr>
            <p:ph idx="3" type="body"/>
          </p:nvPr>
        </p:nvSpPr>
        <p:spPr>
          <a:xfrm>
            <a:off x="373380" y="1200150"/>
            <a:ext cx="40461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9" name="Google Shape;339;p43"/>
          <p:cNvSpPr txBox="1"/>
          <p:nvPr>
            <p:ph idx="4" type="body"/>
          </p:nvPr>
        </p:nvSpPr>
        <p:spPr>
          <a:xfrm>
            <a:off x="373380" y="2983230"/>
            <a:ext cx="40461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0" name="Google Shape;340;p43"/>
          <p:cNvSpPr txBox="1"/>
          <p:nvPr>
            <p:ph idx="5" type="body"/>
          </p:nvPr>
        </p:nvSpPr>
        <p:spPr>
          <a:xfrm>
            <a:off x="714375" y="342900"/>
            <a:ext cx="3857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-2921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175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4-Sections">
  <p:cSld name="1_4-Sections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type="title"/>
          </p:nvPr>
        </p:nvSpPr>
        <p:spPr>
          <a:xfrm>
            <a:off x="1023033" y="588670"/>
            <a:ext cx="77496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3" name="Google Shape;343;p44"/>
          <p:cNvSpPr txBox="1"/>
          <p:nvPr>
            <p:ph idx="1" type="body"/>
          </p:nvPr>
        </p:nvSpPr>
        <p:spPr>
          <a:xfrm>
            <a:off x="1023033" y="2215936"/>
            <a:ext cx="1851600" cy="25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4" name="Google Shape;344;p44"/>
          <p:cNvSpPr txBox="1"/>
          <p:nvPr>
            <p:ph idx="2" type="body"/>
          </p:nvPr>
        </p:nvSpPr>
        <p:spPr>
          <a:xfrm>
            <a:off x="2988977" y="2215936"/>
            <a:ext cx="1851600" cy="25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5" name="Google Shape;345;p44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44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44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44"/>
          <p:cNvSpPr txBox="1"/>
          <p:nvPr>
            <p:ph idx="3" type="body"/>
          </p:nvPr>
        </p:nvSpPr>
        <p:spPr>
          <a:xfrm>
            <a:off x="1023033" y="1511543"/>
            <a:ext cx="185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49" name="Google Shape;349;p44"/>
          <p:cNvSpPr txBox="1"/>
          <p:nvPr>
            <p:ph idx="4" type="body"/>
          </p:nvPr>
        </p:nvSpPr>
        <p:spPr>
          <a:xfrm>
            <a:off x="2988977" y="1514890"/>
            <a:ext cx="185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50" name="Google Shape;350;p44"/>
          <p:cNvSpPr txBox="1"/>
          <p:nvPr>
            <p:ph idx="5" type="body"/>
          </p:nvPr>
        </p:nvSpPr>
        <p:spPr>
          <a:xfrm>
            <a:off x="4954922" y="2215936"/>
            <a:ext cx="1851600" cy="25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1" name="Google Shape;351;p44"/>
          <p:cNvSpPr txBox="1"/>
          <p:nvPr>
            <p:ph idx="6" type="body"/>
          </p:nvPr>
        </p:nvSpPr>
        <p:spPr>
          <a:xfrm>
            <a:off x="6920865" y="2215936"/>
            <a:ext cx="1851600" cy="25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2" name="Google Shape;352;p44"/>
          <p:cNvSpPr txBox="1"/>
          <p:nvPr>
            <p:ph idx="7" type="body"/>
          </p:nvPr>
        </p:nvSpPr>
        <p:spPr>
          <a:xfrm>
            <a:off x="4954922" y="1514890"/>
            <a:ext cx="185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53" name="Google Shape;353;p44"/>
          <p:cNvSpPr txBox="1"/>
          <p:nvPr>
            <p:ph idx="8" type="body"/>
          </p:nvPr>
        </p:nvSpPr>
        <p:spPr>
          <a:xfrm>
            <a:off x="6920865" y="1511543"/>
            <a:ext cx="185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54" name="Google Shape;354;p44"/>
          <p:cNvSpPr txBox="1"/>
          <p:nvPr>
            <p:ph idx="9" type="body"/>
          </p:nvPr>
        </p:nvSpPr>
        <p:spPr>
          <a:xfrm rot="-5400000">
            <a:off x="-1414500" y="2100225"/>
            <a:ext cx="3857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-292100" lvl="0" marL="457200" algn="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175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355" name="Google Shape;355;p44"/>
          <p:cNvCxnSpPr/>
          <p:nvPr/>
        </p:nvCxnSpPr>
        <p:spPr>
          <a:xfrm>
            <a:off x="682966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2 Sections">
  <p:cSld name="1_Image 2 Sections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5"/>
          <p:cNvSpPr txBox="1"/>
          <p:nvPr>
            <p:ph type="title"/>
          </p:nvPr>
        </p:nvSpPr>
        <p:spPr>
          <a:xfrm>
            <a:off x="651510" y="3724367"/>
            <a:ext cx="229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venir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45"/>
          <p:cNvSpPr txBox="1"/>
          <p:nvPr>
            <p:ph idx="1" type="body"/>
          </p:nvPr>
        </p:nvSpPr>
        <p:spPr>
          <a:xfrm>
            <a:off x="651510" y="3319750"/>
            <a:ext cx="2291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-2921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175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9" name="Google Shape;359;p45"/>
          <p:cNvSpPr txBox="1"/>
          <p:nvPr>
            <p:ph idx="2" type="body"/>
          </p:nvPr>
        </p:nvSpPr>
        <p:spPr>
          <a:xfrm>
            <a:off x="6076569" y="550516"/>
            <a:ext cx="2577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60" name="Google Shape;360;p45"/>
          <p:cNvSpPr txBox="1"/>
          <p:nvPr>
            <p:ph idx="3" type="body"/>
          </p:nvPr>
        </p:nvSpPr>
        <p:spPr>
          <a:xfrm>
            <a:off x="6076569" y="1015338"/>
            <a:ext cx="2577900" cy="14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1" name="Google Shape;361;p45"/>
          <p:cNvSpPr txBox="1"/>
          <p:nvPr>
            <p:ph idx="4" type="body"/>
          </p:nvPr>
        </p:nvSpPr>
        <p:spPr>
          <a:xfrm>
            <a:off x="6076569" y="2654047"/>
            <a:ext cx="2577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62" name="Google Shape;362;p45"/>
          <p:cNvSpPr txBox="1"/>
          <p:nvPr>
            <p:ph idx="5" type="body"/>
          </p:nvPr>
        </p:nvSpPr>
        <p:spPr>
          <a:xfrm>
            <a:off x="6076569" y="3118868"/>
            <a:ext cx="2577900" cy="14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3" name="Google Shape;363;p45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45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45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3 Sections Horizontal">
  <p:cSld name="Image 3 Sections Horizontal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6"/>
          <p:cNvSpPr txBox="1"/>
          <p:nvPr>
            <p:ph type="title"/>
          </p:nvPr>
        </p:nvSpPr>
        <p:spPr>
          <a:xfrm>
            <a:off x="1284974" y="710159"/>
            <a:ext cx="708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46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46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46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46"/>
          <p:cNvSpPr txBox="1"/>
          <p:nvPr>
            <p:ph idx="1" type="body"/>
          </p:nvPr>
        </p:nvSpPr>
        <p:spPr>
          <a:xfrm>
            <a:off x="4660012" y="1383809"/>
            <a:ext cx="41160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2" name="Google Shape;372;p46"/>
          <p:cNvSpPr txBox="1"/>
          <p:nvPr>
            <p:ph idx="2" type="body"/>
          </p:nvPr>
        </p:nvSpPr>
        <p:spPr>
          <a:xfrm>
            <a:off x="4656583" y="2499557"/>
            <a:ext cx="41160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3" name="Google Shape;373;p46"/>
          <p:cNvSpPr txBox="1"/>
          <p:nvPr>
            <p:ph idx="3" type="body"/>
          </p:nvPr>
        </p:nvSpPr>
        <p:spPr>
          <a:xfrm>
            <a:off x="4656583" y="3618782"/>
            <a:ext cx="41160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1pPr>
            <a:lvl2pPr indent="-29845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4" name="Google Shape;374;p46"/>
          <p:cNvSpPr txBox="1"/>
          <p:nvPr>
            <p:ph idx="4" type="body"/>
          </p:nvPr>
        </p:nvSpPr>
        <p:spPr>
          <a:xfrm>
            <a:off x="3143250" y="1386530"/>
            <a:ext cx="1432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75" name="Google Shape;375;p46"/>
          <p:cNvSpPr txBox="1"/>
          <p:nvPr>
            <p:ph idx="5" type="body"/>
          </p:nvPr>
        </p:nvSpPr>
        <p:spPr>
          <a:xfrm>
            <a:off x="3139821" y="2500918"/>
            <a:ext cx="1432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76" name="Google Shape;376;p46"/>
          <p:cNvSpPr txBox="1"/>
          <p:nvPr>
            <p:ph idx="6" type="body"/>
          </p:nvPr>
        </p:nvSpPr>
        <p:spPr>
          <a:xfrm>
            <a:off x="3139821" y="3618782"/>
            <a:ext cx="1432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"/>
          <p:cNvSpPr txBox="1"/>
          <p:nvPr>
            <p:ph type="title"/>
          </p:nvPr>
        </p:nvSpPr>
        <p:spPr>
          <a:xfrm>
            <a:off x="714374" y="685800"/>
            <a:ext cx="8058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9" name="Google Shape;379;p47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47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47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47"/>
          <p:cNvSpPr txBox="1"/>
          <p:nvPr>
            <p:ph idx="1" type="body"/>
          </p:nvPr>
        </p:nvSpPr>
        <p:spPr>
          <a:xfrm>
            <a:off x="714375" y="342900"/>
            <a:ext cx="3857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-2921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•"/>
              <a:defRPr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175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8"/>
          <p:cNvSpPr txBox="1"/>
          <p:nvPr>
            <p:ph type="title"/>
          </p:nvPr>
        </p:nvSpPr>
        <p:spPr>
          <a:xfrm>
            <a:off x="457200" y="342900"/>
            <a:ext cx="38004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venir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48"/>
          <p:cNvSpPr txBox="1"/>
          <p:nvPr>
            <p:ph idx="1" type="body"/>
          </p:nvPr>
        </p:nvSpPr>
        <p:spPr>
          <a:xfrm>
            <a:off x="4572000" y="518160"/>
            <a:ext cx="38862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1pPr>
            <a:lvl2pPr indent="-3048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386" name="Google Shape;386;p48"/>
          <p:cNvSpPr txBox="1"/>
          <p:nvPr>
            <p:ph idx="2" type="body"/>
          </p:nvPr>
        </p:nvSpPr>
        <p:spPr>
          <a:xfrm>
            <a:off x="457200" y="1543050"/>
            <a:ext cx="3800400" cy="3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87" name="Google Shape;387;p48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48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48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9"/>
          <p:cNvSpPr txBox="1"/>
          <p:nvPr>
            <p:ph type="title"/>
          </p:nvPr>
        </p:nvSpPr>
        <p:spPr>
          <a:xfrm>
            <a:off x="457200" y="342900"/>
            <a:ext cx="3802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venir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49"/>
          <p:cNvSpPr/>
          <p:nvPr>
            <p:ph idx="2" type="pic"/>
          </p:nvPr>
        </p:nvSpPr>
        <p:spPr>
          <a:xfrm>
            <a:off x="4572000" y="744140"/>
            <a:ext cx="38880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9"/>
          <p:cNvSpPr txBox="1"/>
          <p:nvPr>
            <p:ph idx="1" type="body"/>
          </p:nvPr>
        </p:nvSpPr>
        <p:spPr>
          <a:xfrm>
            <a:off x="457200" y="1543050"/>
            <a:ext cx="3802500" cy="31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94" name="Google Shape;394;p49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49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49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0"/>
          <p:cNvSpPr txBox="1"/>
          <p:nvPr>
            <p:ph type="title"/>
          </p:nvPr>
        </p:nvSpPr>
        <p:spPr>
          <a:xfrm>
            <a:off x="773028" y="762000"/>
            <a:ext cx="7601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50"/>
          <p:cNvSpPr txBox="1"/>
          <p:nvPr>
            <p:ph idx="1" type="body"/>
          </p:nvPr>
        </p:nvSpPr>
        <p:spPr>
          <a:xfrm rot="5400000">
            <a:off x="2948028" y="-701383"/>
            <a:ext cx="3249300" cy="76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0" name="Google Shape;400;p50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50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50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/>
          <p:nvPr>
            <p:ph type="title"/>
          </p:nvPr>
        </p:nvSpPr>
        <p:spPr>
          <a:xfrm rot="5400000">
            <a:off x="5699701" y="1699200"/>
            <a:ext cx="43434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5" name="Google Shape;405;p51"/>
          <p:cNvSpPr txBox="1"/>
          <p:nvPr>
            <p:ph idx="1" type="body"/>
          </p:nvPr>
        </p:nvSpPr>
        <p:spPr>
          <a:xfrm rot="5400000">
            <a:off x="1535460" y="-735300"/>
            <a:ext cx="4343400" cy="6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6" name="Google Shape;406;p51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51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51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chemeClr val="dk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2"/>
          <p:cNvSpPr txBox="1"/>
          <p:nvPr>
            <p:ph type="ctrTitle"/>
          </p:nvPr>
        </p:nvSpPr>
        <p:spPr>
          <a:xfrm>
            <a:off x="2171700" y="940698"/>
            <a:ext cx="4800600" cy="24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i="0"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1" name="Google Shape;411;p52"/>
          <p:cNvSpPr txBox="1"/>
          <p:nvPr>
            <p:ph idx="1" type="subTitle"/>
          </p:nvPr>
        </p:nvSpPr>
        <p:spPr>
          <a:xfrm>
            <a:off x="2719817" y="3364264"/>
            <a:ext cx="37044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12" name="Google Shape;412;p52"/>
          <p:cNvSpPr txBox="1"/>
          <p:nvPr>
            <p:ph idx="10" type="dt"/>
          </p:nvPr>
        </p:nvSpPr>
        <p:spPr>
          <a:xfrm>
            <a:off x="428625" y="4903939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52"/>
          <p:cNvSpPr txBox="1"/>
          <p:nvPr>
            <p:ph idx="11" type="ftr"/>
          </p:nvPr>
        </p:nvSpPr>
        <p:spPr>
          <a:xfrm>
            <a:off x="2747010" y="4903939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52"/>
          <p:cNvSpPr txBox="1"/>
          <p:nvPr>
            <p:ph idx="12" type="sldNum"/>
          </p:nvPr>
        </p:nvSpPr>
        <p:spPr>
          <a:xfrm>
            <a:off x="6837045" y="4903939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3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anchorCtr="0" anchor="b" bIns="34275" lIns="0" spcFirstLastPara="1" rIns="68575" wrap="square" tIns="34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7" name="Google Shape;41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4"/>
          <p:cNvSpPr txBox="1"/>
          <p:nvPr>
            <p:ph type="title"/>
          </p:nvPr>
        </p:nvSpPr>
        <p:spPr>
          <a:xfrm>
            <a:off x="234450" y="356200"/>
            <a:ext cx="5481900" cy="572700"/>
          </a:xfrm>
          <a:prstGeom prst="rect">
            <a:avLst/>
          </a:prstGeom>
        </p:spPr>
        <p:txBody>
          <a:bodyPr anchorCtr="0" anchor="b" bIns="34275" lIns="0" spcFirstLastPara="1" rIns="68575" wrap="square" tIns="34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54"/>
          <p:cNvSpPr txBox="1"/>
          <p:nvPr>
            <p:ph idx="1" type="body"/>
          </p:nvPr>
        </p:nvSpPr>
        <p:spPr>
          <a:xfrm>
            <a:off x="457200" y="1791950"/>
            <a:ext cx="5259000" cy="2790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17500" lvl="0" marL="457200">
              <a:spcBef>
                <a:spcPts val="9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1500"/>
              </a:spcBef>
              <a:spcAft>
                <a:spcPts val="1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21" name="Google Shape;42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54"/>
          <p:cNvSpPr/>
          <p:nvPr>
            <p:ph idx="2" type="pic"/>
          </p:nvPr>
        </p:nvSpPr>
        <p:spPr>
          <a:xfrm>
            <a:off x="6173525" y="-13300"/>
            <a:ext cx="2970600" cy="515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5"/>
          <p:cNvSpPr txBox="1"/>
          <p:nvPr>
            <p:ph idx="1" type="body"/>
          </p:nvPr>
        </p:nvSpPr>
        <p:spPr>
          <a:xfrm>
            <a:off x="457200" y="1293450"/>
            <a:ext cx="8229600" cy="327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0200" lvl="0" marL="45720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5" name="Google Shape;425;p55"/>
          <p:cNvSpPr txBox="1"/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</p:spPr>
        <p:txBody>
          <a:bodyPr anchorCtr="0" anchor="ctr" bIns="34275" lIns="0" spcFirstLastPara="1" rIns="68575" wrap="square" tIns="34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4721772"/>
            <a:ext cx="9144000" cy="421800"/>
          </a:xfrm>
          <a:prstGeom prst="rect">
            <a:avLst/>
          </a:prstGeom>
          <a:gradFill>
            <a:gsLst>
              <a:gs pos="0">
                <a:schemeClr val="dk2"/>
              </a:gs>
              <a:gs pos="27000">
                <a:schemeClr val="dk2"/>
              </a:gs>
              <a:gs pos="100000">
                <a:schemeClr val="accent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773028" y="762000"/>
            <a:ext cx="7601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M Sans"/>
              <a:buNone/>
              <a:defRPr b="1" i="0" sz="27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771524" y="1475267"/>
            <a:ext cx="7602600" cy="3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marR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Char char="•"/>
              <a:defRPr i="0" sz="1400" u="none" cap="none" strike="noStrike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317500" lvl="1" marL="914400" marR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Char char="•"/>
              <a:defRPr i="0" sz="1400" u="none" cap="none" strike="noStrike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317500" lvl="2" marL="1371600" marR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Char char="•"/>
              <a:defRPr i="0" sz="1400" u="none" cap="none" strike="noStrike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317500" lvl="3" marL="1828800" marR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Char char="•"/>
              <a:defRPr i="0" sz="1400" u="none" cap="none" strike="noStrike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317500" lvl="4" marL="2286000" marR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Char char="•"/>
              <a:defRPr i="0" sz="1400" u="none" cap="none" strike="noStrike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Char char="•"/>
              <a:defRPr i="0" sz="1400" u="none" cap="none" strike="noStrike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Char char="•"/>
              <a:defRPr i="0" sz="1400" u="none" cap="none" strike="noStrike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Char char="•"/>
              <a:defRPr i="0" sz="1400" u="none" cap="none" strike="noStrike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Char char="•"/>
              <a:defRPr i="0" sz="1400" u="none" cap="none" strike="noStrike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">
          <p15:clr>
            <a:srgbClr val="F26B43"/>
          </p15:clr>
        </p15:guide>
        <p15:guide id="2" orient="horz" pos="3024">
          <p15:clr>
            <a:srgbClr val="F26B43"/>
          </p15:clr>
        </p15:guide>
        <p15:guide id="3" pos="5274">
          <p15:clr>
            <a:srgbClr val="F26B43"/>
          </p15:clr>
        </p15:guide>
        <p15:guide id="4" pos="2880">
          <p15:clr>
            <a:srgbClr val="F26B43"/>
          </p15:clr>
        </p15:guide>
        <p15:guide id="5" pos="486">
          <p15:clr>
            <a:srgbClr val="F26B43"/>
          </p15:clr>
        </p15:guide>
        <p15:guide id="6" orient="horz" pos="1620">
          <p15:clr>
            <a:srgbClr val="F26B43"/>
          </p15:clr>
        </p15:guide>
        <p15:guide id="7" pos="1980">
          <p15:clr>
            <a:srgbClr val="F26B43"/>
          </p15:clr>
        </p15:guide>
        <p15:guide id="8" pos="3744">
          <p15:clr>
            <a:srgbClr val="F26B43"/>
          </p15:clr>
        </p15:guide>
        <p15:guide id="9" orient="horz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hyperlink" Target="http://drive.google.com/file/d/1xwYpvkx2y64HLHajZ1sWDVVjN6_j2Vxz/view" TargetMode="External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12.jpg"/><Relationship Id="rId5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artoon of a child and child sitting at a table&#10;&#10;Description automatically generated" id="430" name="Google Shape;43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2494" y="2620808"/>
            <a:ext cx="2521987" cy="20412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nk circle with a black background&#10;&#10;Description automatically generated" id="431" name="Google Shape;431;p56"/>
          <p:cNvPicPr preferRelativeResize="0"/>
          <p:nvPr/>
        </p:nvPicPr>
        <p:blipFill rotWithShape="1">
          <a:blip r:embed="rId4">
            <a:alphaModFix/>
          </a:blip>
          <a:srcRect b="5252" l="0" r="69979" t="22887"/>
          <a:stretch/>
        </p:blipFill>
        <p:spPr>
          <a:xfrm>
            <a:off x="8125750" y="488732"/>
            <a:ext cx="488730" cy="4733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nk circle with a black background&#10;&#10;Description automatically generated" id="432" name="Google Shape;432;p56"/>
          <p:cNvPicPr preferRelativeResize="0"/>
          <p:nvPr/>
        </p:nvPicPr>
        <p:blipFill rotWithShape="1">
          <a:blip r:embed="rId4">
            <a:alphaModFix/>
          </a:blip>
          <a:srcRect b="16334" l="30429" r="33664" t="-879"/>
          <a:stretch/>
        </p:blipFill>
        <p:spPr>
          <a:xfrm>
            <a:off x="280278" y="4016266"/>
            <a:ext cx="677916" cy="6457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nk circle with a black background&#10;&#10;Description automatically generated" id="433" name="Google Shape;433;p56"/>
          <p:cNvPicPr preferRelativeResize="0"/>
          <p:nvPr/>
        </p:nvPicPr>
        <p:blipFill rotWithShape="1">
          <a:blip r:embed="rId4">
            <a:alphaModFix/>
          </a:blip>
          <a:srcRect b="-8696" l="66143" r="-2458" t="5773"/>
          <a:stretch/>
        </p:blipFill>
        <p:spPr>
          <a:xfrm rot="3407331">
            <a:off x="7120453" y="770751"/>
            <a:ext cx="863457" cy="9900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4" name="Google Shape;434;p56"/>
          <p:cNvCxnSpPr/>
          <p:nvPr/>
        </p:nvCxnSpPr>
        <p:spPr>
          <a:xfrm>
            <a:off x="1157393" y="3976240"/>
            <a:ext cx="4059600" cy="0"/>
          </a:xfrm>
          <a:prstGeom prst="straightConnector1">
            <a:avLst/>
          </a:prstGeom>
          <a:noFill/>
          <a:ln cap="flat" cmpd="sng" w="12700">
            <a:solidFill>
              <a:srgbClr val="F4F4F4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descr="presentation_title" id="435" name="Google Shape;435;p56"/>
          <p:cNvSpPr txBox="1"/>
          <p:nvPr>
            <p:ph type="ctrTitle"/>
          </p:nvPr>
        </p:nvSpPr>
        <p:spPr>
          <a:xfrm>
            <a:off x="701175" y="1171050"/>
            <a:ext cx="5242500" cy="2801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Brain-Computer Interfaces x AI</a:t>
            </a:r>
            <a:endParaRPr b="0" sz="4800"/>
          </a:p>
        </p:txBody>
      </p:sp>
      <p:sp>
        <p:nvSpPr>
          <p:cNvPr descr="date" id="436" name="Google Shape;436;p56"/>
          <p:cNvSpPr txBox="1"/>
          <p:nvPr>
            <p:ph idx="1" type="subTitle"/>
          </p:nvPr>
        </p:nvSpPr>
        <p:spPr>
          <a:xfrm>
            <a:off x="1157400" y="4016225"/>
            <a:ext cx="4031700" cy="645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June 12,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wappable_0" id="547" name="Google Shape;54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4028" y="4059621"/>
            <a:ext cx="1814478" cy="926896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" id="548" name="Google Shape;548;p65"/>
          <p:cNvSpPr txBox="1"/>
          <p:nvPr>
            <p:ph type="title"/>
          </p:nvPr>
        </p:nvSpPr>
        <p:spPr>
          <a:xfrm>
            <a:off x="686850" y="703900"/>
            <a:ext cx="7770300" cy="5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Construiește-ți stack-ul</a:t>
            </a:r>
            <a:endParaRPr sz="2600"/>
          </a:p>
        </p:txBody>
      </p:sp>
      <p:sp>
        <p:nvSpPr>
          <p:cNvPr descr="header_0" id="549" name="Google Shape;549;p65"/>
          <p:cNvSpPr txBox="1"/>
          <p:nvPr/>
        </p:nvSpPr>
        <p:spPr>
          <a:xfrm>
            <a:off x="686938" y="1371600"/>
            <a:ext cx="18336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Fundația ta: AI + X</a:t>
            </a:r>
            <a:endParaRPr b="1"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header_1" id="550" name="Google Shape;550;p65"/>
          <p:cNvSpPr txBox="1"/>
          <p:nvPr/>
        </p:nvSpPr>
        <p:spPr>
          <a:xfrm>
            <a:off x="2665766" y="1371600"/>
            <a:ext cx="18336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Resurse gratuite</a:t>
            </a:r>
            <a:endParaRPr b="1"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header_2" id="551" name="Google Shape;551;p65"/>
          <p:cNvSpPr txBox="1"/>
          <p:nvPr/>
        </p:nvSpPr>
        <p:spPr>
          <a:xfrm>
            <a:off x="4644594" y="1371600"/>
            <a:ext cx="18336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Unelte recomandate</a:t>
            </a:r>
            <a:endParaRPr b="1"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header_3" id="552" name="Google Shape;552;p65"/>
          <p:cNvSpPr txBox="1"/>
          <p:nvPr/>
        </p:nvSpPr>
        <p:spPr>
          <a:xfrm>
            <a:off x="6623438" y="1371600"/>
            <a:ext cx="18336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Povestea lui Mihai</a:t>
            </a:r>
            <a:endParaRPr b="1"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detail_0" id="553" name="Google Shape;553;p65"/>
          <p:cNvSpPr txBox="1"/>
          <p:nvPr/>
        </p:nvSpPr>
        <p:spPr>
          <a:xfrm>
            <a:off x="686938" y="1844100"/>
            <a:ext cx="1833600" cy="23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Combină neuroștiința, matematica și programarea pentru o super-putere în BCI. Aceste domenii sunt esențiale pentru a înțelege și construi tehnologii creier-computer.</a:t>
            </a:r>
            <a:endParaRPr sz="11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descr="detail_1" id="554" name="Google Shape;554;p65"/>
          <p:cNvSpPr txBox="1"/>
          <p:nvPr/>
        </p:nvSpPr>
        <p:spPr>
          <a:xfrm>
            <a:off x="2665774" y="1844100"/>
            <a:ext cx="1833600" cy="23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Folosește dataset-uri open-source precum BCI Competition IV și MOABB pentru a exersa pe date reale și a înțelege semnalele neuronale.</a:t>
            </a:r>
            <a:endParaRPr sz="11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descr="detail_2" id="555" name="Google Shape;555;p65"/>
          <p:cNvSpPr txBox="1"/>
          <p:nvPr/>
        </p:nvSpPr>
        <p:spPr>
          <a:xfrm>
            <a:off x="4644610" y="1844100"/>
            <a:ext cx="1833600" cy="23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Lucrează cu Python, PyTorch, MNE și BrainFlow — instrumente populare și eficiente pentru procesarea și analiza datelor BCI.</a:t>
            </a:r>
            <a:endParaRPr sz="11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descr="detail_3" id="556" name="Google Shape;556;p65"/>
          <p:cNvSpPr txBox="1"/>
          <p:nvPr/>
        </p:nvSpPr>
        <p:spPr>
          <a:xfrm>
            <a:off x="6623462" y="1844100"/>
            <a:ext cx="1833600" cy="23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Mihai a început ca programator în anii ’90 și a pivotat cu succes în dezvoltarea AI orientată pe confidențialitate. Învață să lucrezi cu datele, nu doar cu modelele.</a:t>
            </a:r>
            <a:endParaRPr sz="11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descr="chapter_allcaps" id="557" name="Google Shape;557;p65"/>
          <p:cNvSpPr/>
          <p:nvPr/>
        </p:nvSpPr>
        <p:spPr>
          <a:xfrm rot="-461">
            <a:off x="3453600" y="390843"/>
            <a:ext cx="22368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PREGĂTIRE</a:t>
            </a:r>
            <a:endParaRPr sz="1000"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o_header" id="562" name="Google Shape;562;p66"/>
          <p:cNvSpPr txBox="1"/>
          <p:nvPr>
            <p:ph idx="4294967295" type="subTitle"/>
          </p:nvPr>
        </p:nvSpPr>
        <p:spPr>
          <a:xfrm>
            <a:off x="686850" y="1946025"/>
            <a:ext cx="3406500" cy="42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Avantaje BCI</a:t>
            </a:r>
            <a:endParaRPr b="1" sz="13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pro_detail" id="563" name="Google Shape;563;p66"/>
          <p:cNvSpPr txBox="1"/>
          <p:nvPr>
            <p:ph idx="1" type="body"/>
          </p:nvPr>
        </p:nvSpPr>
        <p:spPr>
          <a:xfrm>
            <a:off x="686850" y="2367269"/>
            <a:ext cx="3406500" cy="23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0025" lvl="0" marL="3429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+"/>
            </a:pPr>
            <a:r>
              <a:rPr lang="en" sz="900"/>
              <a:t>Gândirea creierului poate atinge viteze de 600 cuvinte pe minut, mult mai rapid decât tastatul sau vorbitul.</a:t>
            </a:r>
            <a:endParaRPr sz="900"/>
          </a:p>
          <a:p>
            <a:pPr indent="-200025" lvl="0" marL="3429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+"/>
            </a:pPr>
            <a:r>
              <a:rPr lang="en" sz="900"/>
              <a:t>BCI elimină blocajele intermediare, oferind o comunicare aproape instantanee.</a:t>
            </a:r>
            <a:endParaRPr sz="900"/>
          </a:p>
          <a:p>
            <a:pPr indent="-200025" lvl="0" marL="3429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+"/>
            </a:pPr>
            <a:r>
              <a:rPr lang="en" sz="900"/>
              <a:t>Permite o creativitate de 10 ori mai mare prin transmiterea directă a ideilor în cloud.</a:t>
            </a:r>
            <a:endParaRPr sz="900"/>
          </a:p>
          <a:p>
            <a:pPr indent="-200025" lvl="0" marL="342900" rtl="0" algn="l">
              <a:spcBef>
                <a:spcPts val="900"/>
              </a:spcBef>
              <a:spcAft>
                <a:spcPts val="700"/>
              </a:spcAft>
              <a:buClr>
                <a:schemeClr val="dk1"/>
              </a:buClr>
              <a:buSzPts val="900"/>
              <a:buChar char="+"/>
            </a:pPr>
            <a:r>
              <a:rPr lang="en" sz="900"/>
              <a:t>Sondaj interactiv: audiența este invitată să decidă dacă ar partaja datele neuronale pentru viteză.</a:t>
            </a:r>
            <a:endParaRPr sz="900"/>
          </a:p>
        </p:txBody>
      </p:sp>
      <p:sp>
        <p:nvSpPr>
          <p:cNvPr descr="con_header" id="564" name="Google Shape;564;p66"/>
          <p:cNvSpPr txBox="1"/>
          <p:nvPr>
            <p:ph idx="4294967295" type="subTitle"/>
          </p:nvPr>
        </p:nvSpPr>
        <p:spPr>
          <a:xfrm>
            <a:off x="4636225" y="1946025"/>
            <a:ext cx="3406500" cy="42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Provocări &amp; Îndoieli</a:t>
            </a:r>
            <a:endParaRPr b="1" sz="13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con_detail" id="565" name="Google Shape;565;p66"/>
          <p:cNvSpPr txBox="1"/>
          <p:nvPr>
            <p:ph idx="1" type="body"/>
          </p:nvPr>
        </p:nvSpPr>
        <p:spPr>
          <a:xfrm>
            <a:off x="4636550" y="2367225"/>
            <a:ext cx="3406500" cy="23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002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</a:pPr>
            <a:r>
              <a:rPr lang="en" sz="900"/>
              <a:t>Tastarea și vorbitul creează întârzieri majore, încetinind fluxul natural al gândirii.</a:t>
            </a:r>
            <a:endParaRPr sz="900"/>
          </a:p>
          <a:p>
            <a:pPr indent="-200025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</a:pPr>
            <a:r>
              <a:rPr lang="en" sz="900"/>
              <a:t>Există preocupări serioase legate de confidențialitatea datelor neuronale transmise către cloud.</a:t>
            </a:r>
            <a:endParaRPr sz="900"/>
          </a:p>
          <a:p>
            <a:pPr indent="-200025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</a:pPr>
            <a:r>
              <a:rPr lang="en" sz="900"/>
              <a:t>Îndoieli privind cine controlează și deține accesul la banda mentală a utilizatorului.</a:t>
            </a:r>
            <a:endParaRPr sz="900"/>
          </a:p>
          <a:p>
            <a:pPr indent="-200025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900"/>
              <a:buChar char="−"/>
            </a:pPr>
            <a:r>
              <a:rPr lang="en" sz="900"/>
              <a:t>Necesitatea de a cântări riscul de a ceda intimitatea creierului pentru confortul comunicării rapide.</a:t>
            </a:r>
            <a:endParaRPr sz="900"/>
          </a:p>
        </p:txBody>
      </p:sp>
      <p:pic>
        <p:nvPicPr>
          <p:cNvPr id="566" name="Google Shape;56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99" y="1288292"/>
            <a:ext cx="542202" cy="64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4571088" y="1327705"/>
            <a:ext cx="542202" cy="64142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" id="568" name="Google Shape;568;p66"/>
          <p:cNvSpPr txBox="1"/>
          <p:nvPr>
            <p:ph type="title"/>
          </p:nvPr>
        </p:nvSpPr>
        <p:spPr>
          <a:xfrm>
            <a:off x="686850" y="703900"/>
            <a:ext cx="7770300" cy="5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Inputul = blocajul</a:t>
            </a:r>
            <a:endParaRPr sz="2600"/>
          </a:p>
        </p:txBody>
      </p:sp>
      <p:sp>
        <p:nvSpPr>
          <p:cNvPr descr="chapter_allcaps" id="569" name="Google Shape;569;p66"/>
          <p:cNvSpPr/>
          <p:nvPr/>
        </p:nvSpPr>
        <p:spPr>
          <a:xfrm rot="-461">
            <a:off x="686775" y="390843"/>
            <a:ext cx="22368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LIMITĂRI INPUT</a:t>
            </a:r>
            <a:endParaRPr sz="1000"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wappable_0" id="574" name="Google Shape;57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9873" y="3395591"/>
            <a:ext cx="1425841" cy="1656149"/>
          </a:xfrm>
          <a:prstGeom prst="rect">
            <a:avLst/>
          </a:prstGeom>
          <a:noFill/>
          <a:ln>
            <a:noFill/>
          </a:ln>
        </p:spPr>
      </p:pic>
      <p:sp>
        <p:nvSpPr>
          <p:cNvPr descr="header_0" id="575" name="Google Shape;575;p67"/>
          <p:cNvSpPr txBox="1"/>
          <p:nvPr>
            <p:ph idx="4294967295" type="subTitle"/>
          </p:nvPr>
        </p:nvSpPr>
        <p:spPr>
          <a:xfrm>
            <a:off x="3658875" y="342900"/>
            <a:ext cx="4575900" cy="31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Repere 2025-2030</a:t>
            </a:r>
            <a:endParaRPr b="1"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detail_0" id="576" name="Google Shape;576;p67"/>
          <p:cNvSpPr txBox="1"/>
          <p:nvPr>
            <p:ph idx="1" type="body"/>
          </p:nvPr>
        </p:nvSpPr>
        <p:spPr>
          <a:xfrm>
            <a:off x="4019976" y="656100"/>
            <a:ext cx="43524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/>
              <a:t>2025: implanturi pentru vorbire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/>
              <a:t>2027: căști VR cu EEG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/>
              <a:t>2030: API creier-telefon? 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800"/>
              </a:spcAft>
              <a:buNone/>
            </a:pPr>
            <a:r>
              <a:t/>
            </a:r>
            <a:endParaRPr sz="1000"/>
          </a:p>
        </p:txBody>
      </p:sp>
      <p:sp>
        <p:nvSpPr>
          <p:cNvPr descr="header_1" id="577" name="Google Shape;577;p67"/>
          <p:cNvSpPr txBox="1"/>
          <p:nvPr>
            <p:ph idx="4294967295" type="subTitle"/>
          </p:nvPr>
        </p:nvSpPr>
        <p:spPr>
          <a:xfrm>
            <a:off x="3658875" y="1810431"/>
            <a:ext cx="4575900" cy="31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Pași concreți</a:t>
            </a:r>
            <a:endParaRPr b="1"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detail_1" id="578" name="Google Shape;578;p67"/>
          <p:cNvSpPr txBox="1"/>
          <p:nvPr>
            <p:ph idx="1" type="body"/>
          </p:nvPr>
        </p:nvSpPr>
        <p:spPr>
          <a:xfrm>
            <a:off x="4019976" y="2123638"/>
            <a:ext cx="43524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/>
              <a:t>Clonează un repo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/>
              <a:t>Intră pe Discord Neurotech EU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800"/>
              </a:spcAft>
              <a:buNone/>
            </a:pPr>
            <a:r>
              <a:rPr lang="en" sz="1000"/>
              <a:t>DM-uri deschise </a:t>
            </a:r>
            <a:endParaRPr sz="1000"/>
          </a:p>
        </p:txBody>
      </p:sp>
      <p:sp>
        <p:nvSpPr>
          <p:cNvPr descr="header_2" id="579" name="Google Shape;579;p67"/>
          <p:cNvSpPr txBox="1"/>
          <p:nvPr>
            <p:ph idx="4294967295" type="subTitle"/>
          </p:nvPr>
        </p:nvSpPr>
        <p:spPr>
          <a:xfrm>
            <a:off x="3658875" y="3277963"/>
            <a:ext cx="4575900" cy="31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Mesaj final</a:t>
            </a:r>
            <a:endParaRPr b="1"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detail_2" id="580" name="Google Shape;580;p67"/>
          <p:cNvSpPr txBox="1"/>
          <p:nvPr>
            <p:ph idx="1" type="body"/>
          </p:nvPr>
        </p:nvSpPr>
        <p:spPr>
          <a:xfrm>
            <a:off x="4026663" y="3591175"/>
            <a:ext cx="43524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800"/>
              </a:spcAft>
              <a:buNone/>
            </a:pPr>
            <a:r>
              <a:rPr lang="en" sz="1000"/>
              <a:t>Frontiera e liberă. Participă activ, învață rapid și construiește responsabil.</a:t>
            </a:r>
            <a:endParaRPr sz="1000"/>
          </a:p>
        </p:txBody>
      </p:sp>
      <p:sp>
        <p:nvSpPr>
          <p:cNvPr descr="title" id="581" name="Google Shape;581;p67"/>
          <p:cNvSpPr txBox="1"/>
          <p:nvPr>
            <p:ph type="title"/>
          </p:nvPr>
        </p:nvSpPr>
        <p:spPr>
          <a:xfrm>
            <a:off x="686775" y="798175"/>
            <a:ext cx="2636700" cy="24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Viitor &amp; Call-to-Action</a:t>
            </a:r>
            <a:endParaRPr sz="2600"/>
          </a:p>
        </p:txBody>
      </p:sp>
      <p:sp>
        <p:nvSpPr>
          <p:cNvPr descr="chapter_allcaps" id="582" name="Google Shape;582;p67"/>
          <p:cNvSpPr/>
          <p:nvPr/>
        </p:nvSpPr>
        <p:spPr>
          <a:xfrm rot="-461">
            <a:off x="686775" y="390843"/>
            <a:ext cx="22368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VIITOR</a:t>
            </a:r>
            <a:endParaRPr sz="1000"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wappable_0" id="587" name="Google Shape;58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932" y="3246156"/>
            <a:ext cx="1831309" cy="1771219"/>
          </a:xfrm>
          <a:prstGeom prst="rect">
            <a:avLst/>
          </a:prstGeom>
          <a:noFill/>
          <a:ln>
            <a:noFill/>
          </a:ln>
        </p:spPr>
      </p:pic>
      <p:sp>
        <p:nvSpPr>
          <p:cNvPr descr="detail" id="588" name="Google Shape;588;p68"/>
          <p:cNvSpPr txBox="1"/>
          <p:nvPr>
            <p:ph idx="1" type="body"/>
          </p:nvPr>
        </p:nvSpPr>
        <p:spPr>
          <a:xfrm>
            <a:off x="3865600" y="489150"/>
            <a:ext cx="4506900" cy="41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300"/>
              <a:t>Dovadă live</a:t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300"/>
              <a:t>AI interpretează semnale în timp real.</a:t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300"/>
              <a:t>Destul teorie — să vedem. Două demo-uri, rapide.</a:t>
            </a:r>
            <a:endParaRPr sz="1300"/>
          </a:p>
        </p:txBody>
      </p:sp>
      <p:sp>
        <p:nvSpPr>
          <p:cNvPr descr="title" id="589" name="Google Shape;589;p68"/>
          <p:cNvSpPr txBox="1"/>
          <p:nvPr>
            <p:ph type="title"/>
          </p:nvPr>
        </p:nvSpPr>
        <p:spPr>
          <a:xfrm>
            <a:off x="686775" y="798175"/>
            <a:ext cx="2742300" cy="19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Intro demo</a:t>
            </a:r>
            <a:endParaRPr sz="2600"/>
          </a:p>
        </p:txBody>
      </p:sp>
      <p:sp>
        <p:nvSpPr>
          <p:cNvPr descr="chapter_allcaps" id="590" name="Google Shape;590;p68"/>
          <p:cNvSpPr/>
          <p:nvPr/>
        </p:nvSpPr>
        <p:spPr>
          <a:xfrm rot="-461">
            <a:off x="686775" y="390843"/>
            <a:ext cx="22368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DEMO</a:t>
            </a:r>
            <a:endParaRPr sz="1000"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header_1" id="595" name="Google Shape;595;p69"/>
          <p:cNvSpPr txBox="1"/>
          <p:nvPr>
            <p:ph idx="4294967295" type="subTitle"/>
          </p:nvPr>
        </p:nvSpPr>
        <p:spPr>
          <a:xfrm>
            <a:off x="5297425" y="1493600"/>
            <a:ext cx="2932200" cy="507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 SemiBold"/>
                <a:ea typeface="DM Sans SemiBold"/>
                <a:cs typeface="DM Sans SemiBold"/>
                <a:sym typeface="DM Sans SemiBold"/>
              </a:rPr>
              <a:t>Contact și resurse</a:t>
            </a:r>
            <a:endParaRPr sz="1200"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descr="detail_1" id="596" name="Google Shape;596;p69"/>
          <p:cNvSpPr txBox="1"/>
          <p:nvPr>
            <p:ph idx="1" type="body"/>
          </p:nvPr>
        </p:nvSpPr>
        <p:spPr>
          <a:xfrm>
            <a:off x="4657800" y="2081675"/>
            <a:ext cx="3571800" cy="25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272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</a:pPr>
            <a:r>
              <a:rPr lang="en" sz="1100"/>
              <a:t>Scanează QR pentru contacte și slide-uri.</a:t>
            </a:r>
            <a:endParaRPr sz="1100"/>
          </a:p>
          <a:p>
            <a:pPr indent="-212725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100"/>
              <a:buChar char="•"/>
            </a:pPr>
            <a:r>
              <a:rPr lang="en" sz="1100"/>
              <a:t>Viitorul e al vostru — construiți responsabil.</a:t>
            </a:r>
            <a:endParaRPr sz="1100"/>
          </a:p>
        </p:txBody>
      </p:sp>
      <p:sp>
        <p:nvSpPr>
          <p:cNvPr descr="title" id="597" name="Google Shape;597;p69"/>
          <p:cNvSpPr txBox="1"/>
          <p:nvPr>
            <p:ph type="title"/>
          </p:nvPr>
        </p:nvSpPr>
        <p:spPr>
          <a:xfrm>
            <a:off x="688650" y="703900"/>
            <a:ext cx="7766700" cy="5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Q&amp;A &amp; Contact</a:t>
            </a:r>
            <a:endParaRPr sz="2600"/>
          </a:p>
        </p:txBody>
      </p:sp>
      <p:sp>
        <p:nvSpPr>
          <p:cNvPr descr="chapter_allcaps" id="598" name="Google Shape;598;p69"/>
          <p:cNvSpPr/>
          <p:nvPr/>
        </p:nvSpPr>
        <p:spPr>
          <a:xfrm rot="-461">
            <a:off x="686775" y="390843"/>
            <a:ext cx="22368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ÎNCHEIERE</a:t>
            </a:r>
            <a:endParaRPr sz="1000"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599" name="Google Shape;599;p69"/>
          <p:cNvPicPr preferRelativeResize="0"/>
          <p:nvPr/>
        </p:nvPicPr>
        <p:blipFill rotWithShape="1">
          <a:blip r:embed="rId3">
            <a:alphaModFix/>
          </a:blip>
          <a:srcRect b="16334" l="30429" r="33664" t="-879"/>
          <a:stretch/>
        </p:blipFill>
        <p:spPr>
          <a:xfrm>
            <a:off x="4572000" y="1392348"/>
            <a:ext cx="677916" cy="645778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9"/>
          <p:cNvSpPr/>
          <p:nvPr/>
        </p:nvSpPr>
        <p:spPr>
          <a:xfrm>
            <a:off x="1133400" y="2108300"/>
            <a:ext cx="1623300" cy="162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Light"/>
                <a:ea typeface="DM Sans Light"/>
                <a:cs typeface="DM Sans Light"/>
                <a:sym typeface="DM Sans Light"/>
              </a:rPr>
              <a:t>QR</a:t>
            </a:r>
            <a:endParaRPr>
              <a:latin typeface="DM Sans Light"/>
              <a:ea typeface="DM Sans Light"/>
              <a:cs typeface="DM Sans Light"/>
              <a:sym typeface="DM Sa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602" y="2801593"/>
            <a:ext cx="2513004" cy="2032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0226" y="-272508"/>
            <a:ext cx="1458381" cy="1159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0766" y="570611"/>
            <a:ext cx="1347240" cy="1249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77579" y="3580136"/>
            <a:ext cx="1608822" cy="1650072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0"/>
          <p:cNvSpPr txBox="1"/>
          <p:nvPr/>
        </p:nvSpPr>
        <p:spPr>
          <a:xfrm>
            <a:off x="3340979" y="2232578"/>
            <a:ext cx="2765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41D20"/>
              </a:buClr>
              <a:buSzPts val="3000"/>
              <a:buFont typeface="Consolas"/>
              <a:buNone/>
            </a:pPr>
            <a:r>
              <a:rPr b="1" i="0" lang="en" sz="3000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Thank you!</a:t>
            </a:r>
            <a:endParaRPr sz="11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7"/>
          <p:cNvSpPr txBox="1"/>
          <p:nvPr>
            <p:ph idx="4294967295" type="subTitle"/>
          </p:nvPr>
        </p:nvSpPr>
        <p:spPr>
          <a:xfrm>
            <a:off x="686775" y="381550"/>
            <a:ext cx="15993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</a:rPr>
              <a:t>Agenda</a:t>
            </a:r>
            <a:endParaRPr b="1" sz="2100">
              <a:solidFill>
                <a:schemeClr val="dk2"/>
              </a:solidFill>
            </a:endParaRPr>
          </a:p>
        </p:txBody>
      </p:sp>
      <p:sp>
        <p:nvSpPr>
          <p:cNvPr descr="agenda_0" id="442" name="Google Shape;442;p57"/>
          <p:cNvSpPr txBox="1"/>
          <p:nvPr/>
        </p:nvSpPr>
        <p:spPr>
          <a:xfrm>
            <a:off x="3051675" y="381550"/>
            <a:ext cx="2697000" cy="4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20002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•"/>
            </a:pPr>
            <a:r>
              <a:rPr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Brain-Computer Interfaces: </a:t>
            </a:r>
            <a:br>
              <a:rPr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AI x Mind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190500" lvl="0" marL="20002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•"/>
            </a:pPr>
            <a:r>
              <a:rPr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Despre mine, fără bla-bla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190500" lvl="0" marL="20002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•"/>
            </a:pPr>
            <a:r>
              <a:rPr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De ce ar trebui să-ți pese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190500" lvl="0" marL="20002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•"/>
            </a:pPr>
            <a:r>
              <a:rPr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BCI pe scurt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190500" lvl="0" marL="20002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•"/>
            </a:pPr>
            <a:r>
              <a:rPr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Spectrul hardware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190500" lvl="0" marL="20002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•"/>
            </a:pPr>
            <a:r>
              <a:rPr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AI sub capotă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190500" lvl="0" marL="20002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•"/>
            </a:pPr>
            <a:r>
              <a:rPr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Reality check piață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agenda_1" id="443" name="Google Shape;443;p57"/>
          <p:cNvSpPr txBox="1"/>
          <p:nvPr/>
        </p:nvSpPr>
        <p:spPr>
          <a:xfrm>
            <a:off x="5756450" y="381710"/>
            <a:ext cx="2697000" cy="4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20002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•"/>
            </a:pPr>
            <a:r>
              <a:rPr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Construiește-ți stack-ul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190500" lvl="0" marL="20002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•"/>
            </a:pPr>
            <a:r>
              <a:rPr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Inputul = blocajul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190500" lvl="0" marL="20002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•"/>
            </a:pPr>
            <a:r>
              <a:rPr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Viitor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190500" lvl="0" marL="20002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•"/>
            </a:pPr>
            <a:r>
              <a:rPr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Intro demo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190500" lvl="0" marL="20002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•"/>
            </a:pPr>
            <a:r>
              <a:rPr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Demo 1: Vizualizator limbaj AI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190500" lvl="0" marL="20002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•"/>
            </a:pPr>
            <a:r>
              <a:rPr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Demo 2: Clasificare EEG (opțional)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190500" lvl="0" marL="20002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•"/>
            </a:pPr>
            <a:r>
              <a:rPr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Q&amp;A &amp; Contact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swappable_0" id="444" name="Google Shape;44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4" y="2076907"/>
            <a:ext cx="1901865" cy="2859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wappable_0" id="449" name="Google Shape;44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993" y="122223"/>
            <a:ext cx="1504896" cy="1395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wappable_1" id="450" name="Google Shape;45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3047" y="3740368"/>
            <a:ext cx="1044148" cy="1166646"/>
          </a:xfrm>
          <a:prstGeom prst="rect">
            <a:avLst/>
          </a:prstGeom>
          <a:noFill/>
          <a:ln>
            <a:noFill/>
          </a:ln>
        </p:spPr>
      </p:pic>
      <p:sp>
        <p:nvSpPr>
          <p:cNvPr descr="detail" id="451" name="Google Shape;451;p58"/>
          <p:cNvSpPr txBox="1"/>
          <p:nvPr>
            <p:ph idx="4294967295" type="body"/>
          </p:nvPr>
        </p:nvSpPr>
        <p:spPr>
          <a:xfrm>
            <a:off x="452475" y="3740375"/>
            <a:ext cx="5664900" cy="10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Descoperiri actuale, Realitatea pieței &amp; Drumul tău. 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Velicu Dragoș — Fondator · Inginer/Cercetător AI · Student CS. INTRODUCERE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descr="statement" id="452" name="Google Shape;452;p58"/>
          <p:cNvSpPr txBox="1"/>
          <p:nvPr>
            <p:ph idx="4294967295" type="title"/>
          </p:nvPr>
        </p:nvSpPr>
        <p:spPr>
          <a:xfrm>
            <a:off x="452475" y="761475"/>
            <a:ext cx="5664900" cy="297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4200">
                <a:solidFill>
                  <a:schemeClr val="lt2"/>
                </a:solidFill>
                <a:latin typeface="DM Sans ExtraBold"/>
                <a:ea typeface="DM Sans ExtraBold"/>
                <a:cs typeface="DM Sans ExtraBold"/>
                <a:sym typeface="DM Sans ExtraBold"/>
              </a:rPr>
              <a:t>Joac</a:t>
            </a:r>
            <a:r>
              <a:rPr b="0" lang="en" sz="4200">
                <a:solidFill>
                  <a:schemeClr val="lt2"/>
                </a:solidFill>
                <a:latin typeface="DM Sans ExtraBold"/>
                <a:ea typeface="DM Sans ExtraBold"/>
                <a:cs typeface="DM Sans ExtraBold"/>
                <a:sym typeface="DM Sans ExtraBold"/>
              </a:rPr>
              <a:t>ă șah</a:t>
            </a:r>
            <a:r>
              <a:rPr b="0" lang="en" sz="4200">
                <a:solidFill>
                  <a:schemeClr val="lt2"/>
                </a:solidFill>
                <a:latin typeface="DM Sans ExtraBold"/>
                <a:ea typeface="DM Sans ExtraBold"/>
                <a:cs typeface="DM Sans ExtraBold"/>
                <a:sym typeface="DM Sans ExtraBold"/>
              </a:rPr>
              <a:t> doar </a:t>
            </a:r>
            <a:endParaRPr b="0" sz="4200">
              <a:solidFill>
                <a:schemeClr val="lt2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4200">
                <a:solidFill>
                  <a:schemeClr val="lt2"/>
                </a:solidFill>
                <a:latin typeface="DM Sans ExtraBold"/>
                <a:ea typeface="DM Sans ExtraBold"/>
                <a:cs typeface="DM Sans ExtraBold"/>
                <a:sym typeface="DM Sans ExtraBold"/>
              </a:rPr>
              <a:t>cu gândul.</a:t>
            </a:r>
            <a:endParaRPr b="0" sz="4200">
              <a:solidFill>
                <a:schemeClr val="lt2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  <p:pic>
        <p:nvPicPr>
          <p:cNvPr id="453" name="Google Shape;453;p58" title="intro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5600" y="1069675"/>
            <a:ext cx="2721826" cy="2041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wappable_0" id="458" name="Google Shape;45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2355" y="4059621"/>
            <a:ext cx="1814480" cy="89873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" id="459" name="Google Shape;459;p59"/>
          <p:cNvSpPr txBox="1"/>
          <p:nvPr>
            <p:ph type="title"/>
          </p:nvPr>
        </p:nvSpPr>
        <p:spPr>
          <a:xfrm>
            <a:off x="686850" y="703900"/>
            <a:ext cx="7770300" cy="5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Despre mine, fără </a:t>
            </a:r>
            <a:r>
              <a:rPr lang="en" sz="2600"/>
              <a:t>bla-bla</a:t>
            </a:r>
            <a:endParaRPr sz="2600"/>
          </a:p>
        </p:txBody>
      </p:sp>
      <p:sp>
        <p:nvSpPr>
          <p:cNvPr descr="header_0" id="460" name="Google Shape;460;p59"/>
          <p:cNvSpPr txBox="1"/>
          <p:nvPr/>
        </p:nvSpPr>
        <p:spPr>
          <a:xfrm>
            <a:off x="686938" y="1371600"/>
            <a:ext cx="18336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De ce să mă asculți?</a:t>
            </a:r>
            <a:endParaRPr b="1"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header_1" id="461" name="Google Shape;461;p59"/>
          <p:cNvSpPr txBox="1"/>
          <p:nvPr/>
        </p:nvSpPr>
        <p:spPr>
          <a:xfrm>
            <a:off x="2665766" y="1371600"/>
            <a:ext cx="18336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Experiență în cercetare AI</a:t>
            </a:r>
            <a:endParaRPr b="1"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header_2" id="462" name="Google Shape;462;p59"/>
          <p:cNvSpPr txBox="1"/>
          <p:nvPr/>
        </p:nvSpPr>
        <p:spPr>
          <a:xfrm>
            <a:off x="4644594" y="1371600"/>
            <a:ext cx="18336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Incerc sa integrez AI oriunde ii gasesc loc</a:t>
            </a:r>
            <a:endParaRPr b="1"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header_3" id="463" name="Google Shape;463;p59"/>
          <p:cNvSpPr txBox="1"/>
          <p:nvPr/>
        </p:nvSpPr>
        <p:spPr>
          <a:xfrm>
            <a:off x="6623438" y="1371600"/>
            <a:ext cx="18336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Construiesc și împărtășesc</a:t>
            </a:r>
            <a:endParaRPr b="1"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detail_0" id="464" name="Google Shape;464;p59"/>
          <p:cNvSpPr txBox="1"/>
          <p:nvPr/>
        </p:nvSpPr>
        <p:spPr>
          <a:xfrm>
            <a:off x="686938" y="1844100"/>
            <a:ext cx="1833600" cy="23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Am lansat 2 startup-uri în timp ce studiam CS, combinând pasiunea cu acțiunea concretă.</a:t>
            </a:r>
            <a:endParaRPr sz="11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descr="detail_1" id="465" name="Google Shape;465;p59"/>
          <p:cNvSpPr txBox="1"/>
          <p:nvPr/>
        </p:nvSpPr>
        <p:spPr>
          <a:xfrm>
            <a:off x="2665774" y="1844100"/>
            <a:ext cx="1833600" cy="23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Cercetător la CRAI, unde dezvolt și am antrenat modele AI care interpretează semnale neuronale.</a:t>
            </a:r>
            <a:endParaRPr sz="11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descr="detail_2" id="466" name="Google Shape;466;p59"/>
          <p:cNvSpPr txBox="1"/>
          <p:nvPr/>
        </p:nvSpPr>
        <p:spPr>
          <a:xfrm>
            <a:off x="4644610" y="1844100"/>
            <a:ext cx="1833600" cy="23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Productivitate crescuta. de la 80 h la 30 h pe săptămână folosind AI, măsurat.</a:t>
            </a:r>
            <a:endParaRPr sz="11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descr="detail_3" id="467" name="Google Shape;467;p59"/>
          <p:cNvSpPr txBox="1"/>
          <p:nvPr/>
        </p:nvSpPr>
        <p:spPr>
          <a:xfrm>
            <a:off x="6623462" y="1844100"/>
            <a:ext cx="1833600" cy="23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Construiesc, stric, livrez — apoi împărtășesc rețeta pentru a accelera învățarea.</a:t>
            </a:r>
            <a:endParaRPr sz="11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descr="chapter_allcaps" id="468" name="Google Shape;468;p59"/>
          <p:cNvSpPr/>
          <p:nvPr/>
        </p:nvSpPr>
        <p:spPr>
          <a:xfrm rot="-461">
            <a:off x="3453600" y="390843"/>
            <a:ext cx="22368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INTRODUCERE</a:t>
            </a:r>
            <a:endParaRPr sz="1000"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473" name="Google Shape;473;p60"/>
          <p:cNvSpPr txBox="1"/>
          <p:nvPr>
            <p:ph type="title"/>
          </p:nvPr>
        </p:nvSpPr>
        <p:spPr>
          <a:xfrm>
            <a:off x="686850" y="703900"/>
            <a:ext cx="7770300" cy="5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De ce ar trebui să-ți pese</a:t>
            </a:r>
            <a:endParaRPr sz="2600"/>
          </a:p>
        </p:txBody>
      </p:sp>
      <p:sp>
        <p:nvSpPr>
          <p:cNvPr descr="header_0" id="474" name="Google Shape;474;p60"/>
          <p:cNvSpPr txBox="1"/>
          <p:nvPr/>
        </p:nvSpPr>
        <p:spPr>
          <a:xfrm>
            <a:off x="686888" y="1407175"/>
            <a:ext cx="14613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Creșterea joburilor BCI</a:t>
            </a:r>
            <a:endParaRPr b="1"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header_1" id="475" name="Google Shape;475;p60"/>
          <p:cNvSpPr txBox="1"/>
          <p:nvPr/>
        </p:nvSpPr>
        <p:spPr>
          <a:xfrm>
            <a:off x="2264112" y="1407175"/>
            <a:ext cx="14613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Piața neurotech în expansiune</a:t>
            </a:r>
            <a:endParaRPr b="1" sz="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header_2" id="476" name="Google Shape;476;p60"/>
          <p:cNvSpPr txBox="1"/>
          <p:nvPr/>
        </p:nvSpPr>
        <p:spPr>
          <a:xfrm>
            <a:off x="3841336" y="1407175"/>
            <a:ext cx="14613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Roluri diverse disponibile</a:t>
            </a:r>
            <a:endParaRPr b="1" sz="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header_3" id="477" name="Google Shape;477;p60"/>
          <p:cNvSpPr txBox="1"/>
          <p:nvPr/>
        </p:nvSpPr>
        <p:spPr>
          <a:xfrm>
            <a:off x="5418572" y="1407175"/>
            <a:ext cx="14613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Echipele sunt cheia</a:t>
            </a:r>
            <a:endParaRPr b="1"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detail_0" id="478" name="Google Shape;478;p60"/>
          <p:cNvSpPr txBox="1"/>
          <p:nvPr/>
        </p:nvSpPr>
        <p:spPr>
          <a:xfrm>
            <a:off x="686900" y="1879675"/>
            <a:ext cx="14613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Joburile BCI se vor TRIPLA până în 2030, oferind oportunități vaste în domeniu.</a:t>
            </a:r>
            <a:endParaRPr sz="11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descr="detail_1" id="479" name="Google Shape;479;p60"/>
          <p:cNvSpPr txBox="1"/>
          <p:nvPr/>
        </p:nvSpPr>
        <p:spPr>
          <a:xfrm>
            <a:off x="2264128" y="1879675"/>
            <a:ext cx="14613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Valoarea pieței trece de la 2 miliarde $ la 9 miliarde $ în următorii ani, semnalând o creștere rapidă.</a:t>
            </a:r>
            <a:endParaRPr sz="11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descr="detail_2" id="480" name="Google Shape;480;p60"/>
          <p:cNvSpPr txBox="1"/>
          <p:nvPr/>
        </p:nvSpPr>
        <p:spPr>
          <a:xfrm>
            <a:off x="3841357" y="1879675"/>
            <a:ext cx="14613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Există </a:t>
            </a:r>
            <a:r>
              <a:rPr lang="en"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nevoie</a:t>
            </a:r>
            <a:r>
              <a:rPr lang="en"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 pentru ingineri ML, </a:t>
            </a:r>
            <a:r>
              <a:rPr lang="en"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neurocercetători</a:t>
            </a:r>
            <a:r>
              <a:rPr lang="en"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, dezvoltatori de jocuri </a:t>
            </a:r>
            <a:r>
              <a:rPr lang="en"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și nu numai</a:t>
            </a:r>
            <a:r>
              <a:rPr lang="en"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.</a:t>
            </a:r>
            <a:endParaRPr sz="11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descr="detail_3" id="481" name="Google Shape;481;p60"/>
          <p:cNvSpPr txBox="1"/>
          <p:nvPr/>
        </p:nvSpPr>
        <p:spPr>
          <a:xfrm>
            <a:off x="5418598" y="1879675"/>
            <a:ext cx="14613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Succesul nu vine de la genii singuratice.</a:t>
            </a:r>
            <a:endParaRPr sz="11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Vine de la echipe colaborative și multidisciplinare.</a:t>
            </a:r>
            <a:endParaRPr sz="11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descr="chapter_allcaps" id="482" name="Google Shape;482;p60"/>
          <p:cNvSpPr/>
          <p:nvPr/>
        </p:nvSpPr>
        <p:spPr>
          <a:xfrm rot="-461">
            <a:off x="3453600" y="390843"/>
            <a:ext cx="22368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PIAȚĂ</a:t>
            </a:r>
            <a:endParaRPr sz="1000"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descr="header_4" id="483" name="Google Shape;483;p60"/>
          <p:cNvSpPr txBox="1"/>
          <p:nvPr/>
        </p:nvSpPr>
        <p:spPr>
          <a:xfrm>
            <a:off x="6995804" y="1407175"/>
            <a:ext cx="14613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Pasiunea ta + AI</a:t>
            </a:r>
            <a:endParaRPr b="1"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detail_4" id="484" name="Google Shape;484;p60"/>
          <p:cNvSpPr txBox="1"/>
          <p:nvPr/>
        </p:nvSpPr>
        <p:spPr>
          <a:xfrm>
            <a:off x="6995827" y="1879675"/>
            <a:ext cx="14613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Combină pasiunea ta cu AI pentru a crea un combustibil puternic de carieră în neurotehnologie.</a:t>
            </a:r>
            <a:endParaRPr sz="11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header_0" id="489" name="Google Shape;489;p61"/>
          <p:cNvSpPr txBox="1"/>
          <p:nvPr>
            <p:ph idx="4294967295" type="subTitle"/>
          </p:nvPr>
        </p:nvSpPr>
        <p:spPr>
          <a:xfrm>
            <a:off x="721525" y="2778300"/>
            <a:ext cx="2477400" cy="485400"/>
          </a:xfrm>
          <a:prstGeom prst="rect">
            <a:avLst/>
          </a:prstGeom>
          <a:noFill/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Flux simplu</a:t>
            </a:r>
            <a:endParaRPr b="1"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header_1" id="490" name="Google Shape;490;p61"/>
          <p:cNvSpPr txBox="1"/>
          <p:nvPr>
            <p:ph idx="4294967295" type="subTitle"/>
          </p:nvPr>
        </p:nvSpPr>
        <p:spPr>
          <a:xfrm>
            <a:off x="3342525" y="2778300"/>
            <a:ext cx="2477400" cy="485400"/>
          </a:xfrm>
          <a:prstGeom prst="rect">
            <a:avLst/>
          </a:prstGeom>
          <a:noFill/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Neuronii și senzori</a:t>
            </a:r>
            <a:endParaRPr b="1"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detail_0" id="491" name="Google Shape;491;p61"/>
          <p:cNvSpPr txBox="1"/>
          <p:nvPr>
            <p:ph idx="1" type="body"/>
          </p:nvPr>
        </p:nvSpPr>
        <p:spPr>
          <a:xfrm>
            <a:off x="719150" y="3236100"/>
            <a:ext cx="2477400" cy="1419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1000"/>
              </a:spcAft>
              <a:buNone/>
            </a:pPr>
            <a:r>
              <a:rPr lang="en" sz="1000"/>
              <a:t>Creier → Senzor → Algoritm → Acțiune, un proces rapid și eficient.</a:t>
            </a:r>
            <a:endParaRPr sz="1000"/>
          </a:p>
        </p:txBody>
      </p:sp>
      <p:sp>
        <p:nvSpPr>
          <p:cNvPr descr="detail_1" id="492" name="Google Shape;492;p61"/>
          <p:cNvSpPr txBox="1"/>
          <p:nvPr>
            <p:ph idx="1" type="body"/>
          </p:nvPr>
        </p:nvSpPr>
        <p:spPr>
          <a:xfrm>
            <a:off x="3349450" y="3236100"/>
            <a:ext cx="2477400" cy="1419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1000"/>
              </a:spcAft>
              <a:buNone/>
            </a:pPr>
            <a:r>
              <a:rPr lang="en" sz="1000"/>
              <a:t>Neuronii emit impulsuri de 1 ms, iar senzorii EEG și Utah array captează semnale variate și zgomotoase.</a:t>
            </a:r>
            <a:endParaRPr sz="1000"/>
          </a:p>
        </p:txBody>
      </p:sp>
      <p:sp>
        <p:nvSpPr>
          <p:cNvPr descr="header_2" id="493" name="Google Shape;493;p61"/>
          <p:cNvSpPr txBox="1"/>
          <p:nvPr>
            <p:ph idx="4294967295" type="subTitle"/>
          </p:nvPr>
        </p:nvSpPr>
        <p:spPr>
          <a:xfrm>
            <a:off x="5963525" y="2778300"/>
            <a:ext cx="2477400" cy="485400"/>
          </a:xfrm>
          <a:prstGeom prst="rect">
            <a:avLst/>
          </a:prstGeom>
          <a:noFill/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Rolul AI și acțiunea</a:t>
            </a:r>
            <a:endParaRPr b="1"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detail_2" id="494" name="Google Shape;494;p61"/>
          <p:cNvSpPr txBox="1"/>
          <p:nvPr>
            <p:ph idx="1" type="body"/>
          </p:nvPr>
        </p:nvSpPr>
        <p:spPr>
          <a:xfrm>
            <a:off x="5979750" y="3236100"/>
            <a:ext cx="2477400" cy="1419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1000"/>
              </a:spcAft>
              <a:buNone/>
            </a:pPr>
            <a:r>
              <a:rPr lang="en" sz="1000"/>
              <a:t>AI decodează semnalele în mai puțin de 100 ms, comandând cursorul, textul sau membre robotice să se miște.</a:t>
            </a:r>
            <a:endParaRPr sz="1000"/>
          </a:p>
        </p:txBody>
      </p:sp>
      <p:sp>
        <p:nvSpPr>
          <p:cNvPr descr="title" id="495" name="Google Shape;495;p61"/>
          <p:cNvSpPr txBox="1"/>
          <p:nvPr>
            <p:ph type="title"/>
          </p:nvPr>
        </p:nvSpPr>
        <p:spPr>
          <a:xfrm>
            <a:off x="686850" y="703900"/>
            <a:ext cx="7770300" cy="5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BCI pe scurt</a:t>
            </a:r>
            <a:endParaRPr sz="2600"/>
          </a:p>
        </p:txBody>
      </p:sp>
      <p:sp>
        <p:nvSpPr>
          <p:cNvPr descr="chapter_allcaps" id="496" name="Google Shape;496;p61"/>
          <p:cNvSpPr/>
          <p:nvPr/>
        </p:nvSpPr>
        <p:spPr>
          <a:xfrm rot="-461">
            <a:off x="686775" y="390843"/>
            <a:ext cx="22368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BCI</a:t>
            </a:r>
            <a:endParaRPr sz="1000"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497" name="Google Shape;497;p6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574" l="0" r="0" t="8574"/>
          <a:stretch/>
        </p:blipFill>
        <p:spPr>
          <a:xfrm>
            <a:off x="721525" y="1318550"/>
            <a:ext cx="2477400" cy="1368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98" name="Google Shape;498;p61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8574" l="0" r="0" t="8574"/>
          <a:stretch/>
        </p:blipFill>
        <p:spPr>
          <a:xfrm>
            <a:off x="3342525" y="1318551"/>
            <a:ext cx="2477400" cy="1368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99" name="Google Shape;499;p61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8574" l="0" r="0" t="8574"/>
          <a:stretch/>
        </p:blipFill>
        <p:spPr>
          <a:xfrm>
            <a:off x="5979750" y="1318550"/>
            <a:ext cx="2477400" cy="1368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wappable_0" id="504" name="Google Shape;50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9873" y="3395591"/>
            <a:ext cx="1425841" cy="1656149"/>
          </a:xfrm>
          <a:prstGeom prst="rect">
            <a:avLst/>
          </a:prstGeom>
          <a:noFill/>
          <a:ln>
            <a:noFill/>
          </a:ln>
        </p:spPr>
      </p:pic>
      <p:sp>
        <p:nvSpPr>
          <p:cNvPr descr="header_0" id="505" name="Google Shape;505;p62"/>
          <p:cNvSpPr txBox="1"/>
          <p:nvPr>
            <p:ph idx="4294967295" type="subTitle"/>
          </p:nvPr>
        </p:nvSpPr>
        <p:spPr>
          <a:xfrm>
            <a:off x="3658875" y="342900"/>
            <a:ext cx="4575900" cy="31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Invaziv: implanturi performante</a:t>
            </a:r>
            <a:endParaRPr b="1"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detail_0" id="506" name="Google Shape;506;p62"/>
          <p:cNvSpPr txBox="1"/>
          <p:nvPr>
            <p:ph idx="1" type="body"/>
          </p:nvPr>
        </p:nvSpPr>
        <p:spPr>
          <a:xfrm>
            <a:off x="4019976" y="656100"/>
            <a:ext cx="43524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800"/>
              </a:spcAft>
              <a:buNone/>
            </a:pPr>
            <a:r>
              <a:rPr lang="en" sz="1000"/>
              <a:t>Implanturile sunt plasate direct în creier, oferind semnale de înaltă calitate și lățime de bandă mare (ex. Neuralink, 1 GB/s), însă implică riscuri chirurgicale și complexitate ridicată.</a:t>
            </a:r>
            <a:endParaRPr sz="1000"/>
          </a:p>
        </p:txBody>
      </p:sp>
      <p:sp>
        <p:nvSpPr>
          <p:cNvPr descr="header_1" id="507" name="Google Shape;507;p62"/>
          <p:cNvSpPr txBox="1"/>
          <p:nvPr>
            <p:ph idx="4294967295" type="subTitle"/>
          </p:nvPr>
        </p:nvSpPr>
        <p:spPr>
          <a:xfrm>
            <a:off x="3658875" y="1810431"/>
            <a:ext cx="4575900" cy="31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Semi-invaziv: compromis inteligent</a:t>
            </a:r>
            <a:endParaRPr b="1"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detail_1" id="508" name="Google Shape;508;p62"/>
          <p:cNvSpPr txBox="1"/>
          <p:nvPr>
            <p:ph idx="1" type="body"/>
          </p:nvPr>
        </p:nvSpPr>
        <p:spPr>
          <a:xfrm>
            <a:off x="4019976" y="2123638"/>
            <a:ext cx="43524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800"/>
              </a:spcAft>
              <a:buNone/>
            </a:pPr>
            <a:r>
              <a:rPr lang="en" sz="1000"/>
              <a:t>Stenturile intravasculare (ex. Synchron) se introduc în vasele de sânge, oferind un echilibru între performanță și risc, cu o calitate a semnalului mai bună decât EEG, dar fără necesitatea unei intervenții deschise.</a:t>
            </a:r>
            <a:endParaRPr sz="1000"/>
          </a:p>
        </p:txBody>
      </p:sp>
      <p:sp>
        <p:nvSpPr>
          <p:cNvPr descr="header_2" id="509" name="Google Shape;509;p62"/>
          <p:cNvSpPr txBox="1"/>
          <p:nvPr>
            <p:ph idx="4294967295" type="subTitle"/>
          </p:nvPr>
        </p:nvSpPr>
        <p:spPr>
          <a:xfrm>
            <a:off x="3658875" y="3277963"/>
            <a:ext cx="4575900" cy="31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Non-invaziv: sigur și accesibil</a:t>
            </a:r>
            <a:endParaRPr b="1"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detail_2" id="510" name="Google Shape;510;p62"/>
          <p:cNvSpPr txBox="1"/>
          <p:nvPr>
            <p:ph idx="1" type="body"/>
          </p:nvPr>
        </p:nvSpPr>
        <p:spPr>
          <a:xfrm>
            <a:off x="4026663" y="3591175"/>
            <a:ext cx="43524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800"/>
              </a:spcAft>
              <a:buNone/>
            </a:pPr>
            <a:r>
              <a:rPr lang="en" sz="1000"/>
              <a:t>Dispozitivele EEG (ex. Emotiv, Muse) sunt plasate pe scalp, sunt sigure și ușor de folosit, dar semnalul este mai zgomotos și mai puțin precis din cauza grosimii craniului.</a:t>
            </a:r>
            <a:endParaRPr sz="1000"/>
          </a:p>
        </p:txBody>
      </p:sp>
      <p:sp>
        <p:nvSpPr>
          <p:cNvPr descr="title" id="511" name="Google Shape;511;p62"/>
          <p:cNvSpPr txBox="1"/>
          <p:nvPr>
            <p:ph type="title"/>
          </p:nvPr>
        </p:nvSpPr>
        <p:spPr>
          <a:xfrm>
            <a:off x="686775" y="798175"/>
            <a:ext cx="2456400" cy="24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Spectrul hardware</a:t>
            </a:r>
            <a:endParaRPr sz="2600"/>
          </a:p>
        </p:txBody>
      </p:sp>
      <p:sp>
        <p:nvSpPr>
          <p:cNvPr descr="chapter_allcaps" id="512" name="Google Shape;512;p62"/>
          <p:cNvSpPr/>
          <p:nvPr/>
        </p:nvSpPr>
        <p:spPr>
          <a:xfrm rot="-461">
            <a:off x="686775" y="390843"/>
            <a:ext cx="22368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HARDWARE</a:t>
            </a:r>
            <a:endParaRPr sz="1000"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wappable_0" id="517" name="Google Shape;51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4028" y="4059621"/>
            <a:ext cx="1814478" cy="926896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" id="518" name="Google Shape;518;p63"/>
          <p:cNvSpPr txBox="1"/>
          <p:nvPr>
            <p:ph type="title"/>
          </p:nvPr>
        </p:nvSpPr>
        <p:spPr>
          <a:xfrm>
            <a:off x="686850" y="703900"/>
            <a:ext cx="7770300" cy="5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AI sub capotă</a:t>
            </a:r>
            <a:endParaRPr sz="2600"/>
          </a:p>
        </p:txBody>
      </p:sp>
      <p:sp>
        <p:nvSpPr>
          <p:cNvPr descr="header_0" id="519" name="Google Shape;519;p63"/>
          <p:cNvSpPr txBox="1"/>
          <p:nvPr/>
        </p:nvSpPr>
        <p:spPr>
          <a:xfrm>
            <a:off x="686938" y="1371600"/>
            <a:ext cx="18336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De la spike-uri la semnificație</a:t>
            </a:r>
            <a:endParaRPr b="1"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header_1" id="520" name="Google Shape;520;p63"/>
          <p:cNvSpPr txBox="1"/>
          <p:nvPr/>
        </p:nvSpPr>
        <p:spPr>
          <a:xfrm>
            <a:off x="2665766" y="1371600"/>
            <a:ext cx="18336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Domină CNN &amp; Transformer</a:t>
            </a:r>
            <a:endParaRPr b="1"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header_2" id="521" name="Google Shape;521;p63"/>
          <p:cNvSpPr txBox="1"/>
          <p:nvPr/>
        </p:nvSpPr>
        <p:spPr>
          <a:xfrm>
            <a:off x="4644594" y="1371600"/>
            <a:ext cx="18336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Krakencoder (2025)</a:t>
            </a:r>
            <a:endParaRPr b="1"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header_3" id="522" name="Google Shape;522;p63"/>
          <p:cNvSpPr txBox="1"/>
          <p:nvPr/>
        </p:nvSpPr>
        <p:spPr>
          <a:xfrm>
            <a:off x="6623438" y="1371600"/>
            <a:ext cx="18336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Transfer learning </a:t>
            </a:r>
            <a:r>
              <a:rPr b="1" lang="en" sz="900">
                <a:solidFill>
                  <a:schemeClr val="dk2"/>
                </a:solidFill>
                <a:highlight>
                  <a:srgbClr val="F8FFB6"/>
                </a:highlight>
                <a:latin typeface="DM Sans"/>
                <a:ea typeface="DM Sans"/>
                <a:cs typeface="DM Sans"/>
                <a:sym typeface="DM Sans"/>
              </a:rPr>
              <a:t>&amp; demo heat-map</a:t>
            </a:r>
            <a:endParaRPr b="1" sz="900">
              <a:solidFill>
                <a:schemeClr val="dk2"/>
              </a:solidFill>
              <a:highlight>
                <a:srgbClr val="F8FFB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detail_0" id="523" name="Google Shape;523;p63"/>
          <p:cNvSpPr txBox="1"/>
          <p:nvPr/>
        </p:nvSpPr>
        <p:spPr>
          <a:xfrm>
            <a:off x="686938" y="1844100"/>
            <a:ext cx="1833600" cy="23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Neuronii emit impulsuri electrice rapide, iar AI transformă aceste spike-uri haotice în semnificații utile pentru controlul dispozitivelor.</a:t>
            </a:r>
            <a:endParaRPr sz="11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descr="detail_1" id="524" name="Google Shape;524;p63"/>
          <p:cNvSpPr txBox="1"/>
          <p:nvPr/>
        </p:nvSpPr>
        <p:spPr>
          <a:xfrm>
            <a:off x="2665774" y="1844100"/>
            <a:ext cx="1833600" cy="23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Modelele convolutionale și cele Transformer sunt principalele arhitecturi folosite pentru a identifica tipare complexe în datele neuronale.</a:t>
            </a:r>
            <a:endParaRPr sz="11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descr="detail_2" id="525" name="Google Shape;525;p63"/>
          <p:cNvSpPr txBox="1"/>
          <p:nvPr/>
        </p:nvSpPr>
        <p:spPr>
          <a:xfrm>
            <a:off x="4644610" y="1844100"/>
            <a:ext cx="1833600" cy="23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Un model avansat care prezice funcția din structura creierului cu 97% acuratețe și latență între 8-18 ms.</a:t>
            </a:r>
            <a:endParaRPr sz="11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descr="detail_3" id="526" name="Google Shape;526;p63"/>
          <p:cNvSpPr txBox="1"/>
          <p:nvPr/>
        </p:nvSpPr>
        <p:spPr>
          <a:xfrm>
            <a:off x="6623462" y="1844100"/>
            <a:ext cx="1833600" cy="23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Transfer learning reduce timpul de calibrare la câteva minute, iar demo-ul arată un heat-map care evidențiază activitatea neuronală în timp real.</a:t>
            </a:r>
            <a:endParaRPr sz="11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descr="chapter_allcaps" id="527" name="Google Shape;527;p63"/>
          <p:cNvSpPr/>
          <p:nvPr/>
        </p:nvSpPr>
        <p:spPr>
          <a:xfrm rot="-461">
            <a:off x="3453600" y="390843"/>
            <a:ext cx="22368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TEHNOLOGIE AI</a:t>
            </a:r>
            <a:endParaRPr sz="1000"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wappable_0" id="532" name="Google Shape;53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630" y="2727041"/>
            <a:ext cx="1346692" cy="2292242"/>
          </a:xfrm>
          <a:prstGeom prst="rect">
            <a:avLst/>
          </a:prstGeom>
          <a:noFill/>
          <a:ln>
            <a:noFill/>
          </a:ln>
        </p:spPr>
      </p:pic>
      <p:sp>
        <p:nvSpPr>
          <p:cNvPr descr="detail_0" id="533" name="Google Shape;533;p64"/>
          <p:cNvSpPr txBox="1"/>
          <p:nvPr>
            <p:ph idx="1" type="body"/>
          </p:nvPr>
        </p:nvSpPr>
        <p:spPr>
          <a:xfrm>
            <a:off x="3658875" y="854033"/>
            <a:ext cx="2284800" cy="16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1500"/>
              </a:spcAft>
              <a:buNone/>
            </a:pPr>
            <a:r>
              <a:rPr lang="en" sz="1100"/>
              <a:t>Piața neurotech este evaluată la 9 miliarde de dolari, dar veniturile actuale sunt aproape zero, ceea ce arată un decalaj mare între așteptări și realitate.</a:t>
            </a:r>
            <a:endParaRPr sz="1100"/>
          </a:p>
        </p:txBody>
      </p:sp>
      <p:sp>
        <p:nvSpPr>
          <p:cNvPr descr="header_0" id="534" name="Google Shape;534;p64"/>
          <p:cNvSpPr txBox="1"/>
          <p:nvPr>
            <p:ph idx="4294967295" type="subTitle"/>
          </p:nvPr>
        </p:nvSpPr>
        <p:spPr>
          <a:xfrm>
            <a:off x="3658875" y="390700"/>
            <a:ext cx="2284800" cy="4632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Hype vs Realitate</a:t>
            </a:r>
            <a:endParaRPr b="1" sz="11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detail_1" id="535" name="Google Shape;535;p64"/>
          <p:cNvSpPr txBox="1"/>
          <p:nvPr>
            <p:ph idx="1" type="body"/>
          </p:nvPr>
        </p:nvSpPr>
        <p:spPr>
          <a:xfrm>
            <a:off x="6087607" y="854033"/>
            <a:ext cx="2284800" cy="16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1500"/>
              </a:spcAft>
              <a:buNone/>
            </a:pPr>
            <a:r>
              <a:rPr lang="en" sz="1100"/>
              <a:t>Neuralink este evaluată la 9 miliarde de dolari, dar are doar 3 pacienți. Alte companii importante primesc finanțări de la Precision, BlackRock, Paradromics.</a:t>
            </a:r>
            <a:endParaRPr sz="1100"/>
          </a:p>
        </p:txBody>
      </p:sp>
      <p:sp>
        <p:nvSpPr>
          <p:cNvPr descr="header_1" id="536" name="Google Shape;536;p64"/>
          <p:cNvSpPr txBox="1"/>
          <p:nvPr>
            <p:ph idx="4294967295" type="subTitle"/>
          </p:nvPr>
        </p:nvSpPr>
        <p:spPr>
          <a:xfrm>
            <a:off x="6087600" y="390700"/>
            <a:ext cx="2284800" cy="4632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Exemple de companii</a:t>
            </a:r>
            <a:endParaRPr b="1" sz="11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detail_2" id="537" name="Google Shape;537;p64"/>
          <p:cNvSpPr txBox="1"/>
          <p:nvPr>
            <p:ph idx="1" type="body"/>
          </p:nvPr>
        </p:nvSpPr>
        <p:spPr>
          <a:xfrm>
            <a:off x="3658875" y="2944428"/>
            <a:ext cx="2284800" cy="16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1500"/>
              </a:spcAft>
              <a:buNone/>
            </a:pPr>
            <a:r>
              <a:rPr lang="en" sz="1100"/>
              <a:t>FDA oferă aprobări limitate pentru dispozitive neurotech în perioada 2025-2027, deschizând calea pentru primele sisteme comerciale.</a:t>
            </a:r>
            <a:endParaRPr sz="1100"/>
          </a:p>
        </p:txBody>
      </p:sp>
      <p:sp>
        <p:nvSpPr>
          <p:cNvPr descr="header_2" id="538" name="Google Shape;538;p64"/>
          <p:cNvSpPr txBox="1"/>
          <p:nvPr>
            <p:ph idx="4294967295" type="subTitle"/>
          </p:nvPr>
        </p:nvSpPr>
        <p:spPr>
          <a:xfrm>
            <a:off x="3658875" y="2481282"/>
            <a:ext cx="2284800" cy="4632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Aprobări FDA</a:t>
            </a:r>
            <a:endParaRPr b="1" sz="11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detail_3" id="539" name="Google Shape;539;p64"/>
          <p:cNvSpPr txBox="1"/>
          <p:nvPr>
            <p:ph idx="1" type="body"/>
          </p:nvPr>
        </p:nvSpPr>
        <p:spPr>
          <a:xfrm>
            <a:off x="6087608" y="2944428"/>
            <a:ext cx="2284800" cy="16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1500"/>
              </a:spcAft>
              <a:buNone/>
            </a:pPr>
            <a:r>
              <a:rPr lang="en" sz="1100"/>
              <a:t>Deși piața este încă la început, există spațiu pentru inovatori care pot oferi dovezi concrete și pot profita de finanțările și aprobările în curs.</a:t>
            </a:r>
            <a:endParaRPr sz="1100"/>
          </a:p>
        </p:txBody>
      </p:sp>
      <p:sp>
        <p:nvSpPr>
          <p:cNvPr descr="header_3" id="540" name="Google Shape;540;p64"/>
          <p:cNvSpPr txBox="1"/>
          <p:nvPr>
            <p:ph idx="4294967295" type="subTitle"/>
          </p:nvPr>
        </p:nvSpPr>
        <p:spPr>
          <a:xfrm>
            <a:off x="6087600" y="2481282"/>
            <a:ext cx="2284800" cy="4632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127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Oportunități pentru inovatori</a:t>
            </a:r>
            <a:endParaRPr b="1" sz="11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descr="chapter_allcaps" id="541" name="Google Shape;541;p64"/>
          <p:cNvSpPr/>
          <p:nvPr/>
        </p:nvSpPr>
        <p:spPr>
          <a:xfrm rot="-461">
            <a:off x="686775" y="390843"/>
            <a:ext cx="22368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PIAȚĂ</a:t>
            </a:r>
            <a:endParaRPr sz="1000"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descr="title" id="542" name="Google Shape;542;p64"/>
          <p:cNvSpPr txBox="1"/>
          <p:nvPr>
            <p:ph type="title"/>
          </p:nvPr>
        </p:nvSpPr>
        <p:spPr>
          <a:xfrm>
            <a:off x="686775" y="798175"/>
            <a:ext cx="2456400" cy="19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Reality check piață</a:t>
            </a:r>
            <a:endParaRPr sz="2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eemo">
  <a:themeElements>
    <a:clrScheme name="Feemo">
      <a:dk1>
        <a:srgbClr val="100E19"/>
      </a:dk1>
      <a:lt1>
        <a:srgbClr val="DEE2FB"/>
      </a:lt1>
      <a:dk2>
        <a:srgbClr val="3A33CC"/>
      </a:dk2>
      <a:lt2>
        <a:srgbClr val="F4F4F4"/>
      </a:lt2>
      <a:accent1>
        <a:srgbClr val="FA8ECC"/>
      </a:accent1>
      <a:accent2>
        <a:srgbClr val="5B74EC"/>
      </a:accent2>
      <a:accent3>
        <a:srgbClr val="FFE189"/>
      </a:accent3>
      <a:accent4>
        <a:srgbClr val="CFEF6D"/>
      </a:accent4>
      <a:accent5>
        <a:srgbClr val="AB80DD"/>
      </a:accent5>
      <a:accent6>
        <a:srgbClr val="FB96C5"/>
      </a:accent6>
      <a:hlink>
        <a:srgbClr val="3A33CC"/>
      </a:hlink>
      <a:folHlink>
        <a:srgbClr val="3A33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